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6858000" cy="9144000"/>
  <p:defaultTextStyle>
    <a:defPPr>
      <a:defRPr lang="ru-RU"/>
    </a:defPPr>
    <a:lvl1pPr marL="0" algn="l" defTabSz="127994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973" algn="l" defTabSz="127994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945" algn="l" defTabSz="127994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918" algn="l" defTabSz="127994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890" algn="l" defTabSz="127994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863" algn="l" defTabSz="127994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836" algn="l" defTabSz="127994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9808" algn="l" defTabSz="127994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9781" algn="l" defTabSz="127994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26D"/>
    <a:srgbClr val="FB1117"/>
    <a:srgbClr val="FF3300"/>
    <a:srgbClr val="911C1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34559" autoAdjust="0"/>
    <p:restoredTop sz="96416" autoAdjust="0"/>
  </p:normalViewPr>
  <p:slideViewPr>
    <p:cSldViewPr>
      <p:cViewPr>
        <p:scale>
          <a:sx n="33" d="100"/>
          <a:sy n="33" d="100"/>
        </p:scale>
        <p:origin x="-2604" y="-582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0240" y="5440681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9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9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9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40081" y="384494"/>
            <a:ext cx="8427720" cy="819213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1238" y="6169662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97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994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199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98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986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983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980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978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40081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7481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0080" y="2149159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973" indent="0">
              <a:buNone/>
              <a:defRPr sz="2800" b="1"/>
            </a:lvl2pPr>
            <a:lvl3pPr marL="1279945" indent="0">
              <a:buNone/>
              <a:defRPr sz="2500" b="1"/>
            </a:lvl3pPr>
            <a:lvl4pPr marL="1919918" indent="0">
              <a:buNone/>
              <a:defRPr sz="2200" b="1"/>
            </a:lvl4pPr>
            <a:lvl5pPr marL="2559890" indent="0">
              <a:buNone/>
              <a:defRPr sz="2200" b="1"/>
            </a:lvl5pPr>
            <a:lvl6pPr marL="3199863" indent="0">
              <a:buNone/>
              <a:defRPr sz="2200" b="1"/>
            </a:lvl6pPr>
            <a:lvl7pPr marL="3839836" indent="0">
              <a:buNone/>
              <a:defRPr sz="2200" b="1"/>
            </a:lvl7pPr>
            <a:lvl8pPr marL="4479808" indent="0">
              <a:buNone/>
              <a:defRPr sz="2200" b="1"/>
            </a:lvl8pPr>
            <a:lvl9pPr marL="5119781" indent="0">
              <a:buNone/>
              <a:defRPr sz="2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03037" y="2149159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973" indent="0">
              <a:buNone/>
              <a:defRPr sz="2800" b="1"/>
            </a:lvl2pPr>
            <a:lvl3pPr marL="1279945" indent="0">
              <a:buNone/>
              <a:defRPr sz="2500" b="1"/>
            </a:lvl3pPr>
            <a:lvl4pPr marL="1919918" indent="0">
              <a:buNone/>
              <a:defRPr sz="2200" b="1"/>
            </a:lvl4pPr>
            <a:lvl5pPr marL="2559890" indent="0">
              <a:buNone/>
              <a:defRPr sz="2200" b="1"/>
            </a:lvl5pPr>
            <a:lvl6pPr marL="3199863" indent="0">
              <a:buNone/>
              <a:defRPr sz="2200" b="1"/>
            </a:lvl6pPr>
            <a:lvl7pPr marL="3839836" indent="0">
              <a:buNone/>
              <a:defRPr sz="2200" b="1"/>
            </a:lvl7pPr>
            <a:lvl8pPr marL="4479808" indent="0">
              <a:buNone/>
              <a:defRPr sz="2200" b="1"/>
            </a:lvl8pPr>
            <a:lvl9pPr marL="5119781" indent="0">
              <a:buNone/>
              <a:defRPr sz="2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503037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5071" y="382272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39973" indent="0">
              <a:buNone/>
              <a:defRPr sz="1700"/>
            </a:lvl2pPr>
            <a:lvl3pPr marL="1279945" indent="0">
              <a:buNone/>
              <a:defRPr sz="1400"/>
            </a:lvl3pPr>
            <a:lvl4pPr marL="1919918" indent="0">
              <a:buNone/>
              <a:defRPr sz="1300"/>
            </a:lvl4pPr>
            <a:lvl5pPr marL="2559890" indent="0">
              <a:buNone/>
              <a:defRPr sz="1300"/>
            </a:lvl5pPr>
            <a:lvl6pPr marL="3199863" indent="0">
              <a:buNone/>
              <a:defRPr sz="1300"/>
            </a:lvl6pPr>
            <a:lvl7pPr marL="3839836" indent="0">
              <a:buNone/>
              <a:defRPr sz="1300"/>
            </a:lvl7pPr>
            <a:lvl8pPr marL="4479808" indent="0">
              <a:buNone/>
              <a:defRPr sz="1300"/>
            </a:lvl8pPr>
            <a:lvl9pPr marL="5119781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9203" y="6720842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09203" y="857886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39973" indent="0">
              <a:buNone/>
              <a:defRPr sz="3900"/>
            </a:lvl2pPr>
            <a:lvl3pPr marL="1279945" indent="0">
              <a:buNone/>
              <a:defRPr sz="3400"/>
            </a:lvl3pPr>
            <a:lvl4pPr marL="1919918" indent="0">
              <a:buNone/>
              <a:defRPr sz="2800"/>
            </a:lvl4pPr>
            <a:lvl5pPr marL="2559890" indent="0">
              <a:buNone/>
              <a:defRPr sz="2800"/>
            </a:lvl5pPr>
            <a:lvl6pPr marL="3199863" indent="0">
              <a:buNone/>
              <a:defRPr sz="2800"/>
            </a:lvl6pPr>
            <a:lvl7pPr marL="3839836" indent="0">
              <a:buNone/>
              <a:defRPr sz="2800"/>
            </a:lvl7pPr>
            <a:lvl8pPr marL="4479808" indent="0">
              <a:buNone/>
              <a:defRPr sz="2800"/>
            </a:lvl8pPr>
            <a:lvl9pPr marL="5119781" indent="0">
              <a:buNone/>
              <a:defRPr sz="28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09203" y="7514274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39973" indent="0">
              <a:buNone/>
              <a:defRPr sz="1700"/>
            </a:lvl2pPr>
            <a:lvl3pPr marL="1279945" indent="0">
              <a:buNone/>
              <a:defRPr sz="1400"/>
            </a:lvl3pPr>
            <a:lvl4pPr marL="1919918" indent="0">
              <a:buNone/>
              <a:defRPr sz="1300"/>
            </a:lvl4pPr>
            <a:lvl5pPr marL="2559890" indent="0">
              <a:buNone/>
              <a:defRPr sz="1300"/>
            </a:lvl5pPr>
            <a:lvl6pPr marL="3199863" indent="0">
              <a:buNone/>
              <a:defRPr sz="1300"/>
            </a:lvl6pPr>
            <a:lvl7pPr marL="3839836" indent="0">
              <a:buNone/>
              <a:defRPr sz="1300"/>
            </a:lvl7pPr>
            <a:lvl8pPr marL="4479808" indent="0">
              <a:buNone/>
              <a:defRPr sz="1300"/>
            </a:lvl8pPr>
            <a:lvl9pPr marL="5119781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0" y="384494"/>
            <a:ext cx="11521440" cy="1600200"/>
          </a:xfrm>
          <a:prstGeom prst="rect">
            <a:avLst/>
          </a:prstGeom>
        </p:spPr>
        <p:txBody>
          <a:bodyPr vert="horz" lIns="127995" tIns="63997" rIns="127995" bIns="6399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7995" tIns="63997" rIns="127995" bIns="6399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40081" y="8898892"/>
            <a:ext cx="2987040" cy="511175"/>
          </a:xfrm>
          <a:prstGeom prst="rect">
            <a:avLst/>
          </a:prstGeom>
        </p:spPr>
        <p:txBody>
          <a:bodyPr vert="horz" lIns="127995" tIns="63997" rIns="127995" bIns="63997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373881" y="8898892"/>
            <a:ext cx="4053840" cy="511175"/>
          </a:xfrm>
          <a:prstGeom prst="rect">
            <a:avLst/>
          </a:prstGeom>
        </p:spPr>
        <p:txBody>
          <a:bodyPr vert="horz" lIns="127995" tIns="63997" rIns="127995" bIns="63997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74481" y="8898892"/>
            <a:ext cx="2987040" cy="511175"/>
          </a:xfrm>
          <a:prstGeom prst="rect">
            <a:avLst/>
          </a:prstGeom>
        </p:spPr>
        <p:txBody>
          <a:bodyPr vert="horz" lIns="127995" tIns="63997" rIns="127995" bIns="63997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945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979" indent="-479979" algn="l" defTabSz="1279945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956" indent="-399983" algn="l" defTabSz="1279945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931" indent="-319986" algn="l" defTabSz="127994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04" indent="-319986" algn="l" defTabSz="127994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877" indent="-319986" algn="l" defTabSz="1279945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850" indent="-319986" algn="l" defTabSz="127994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822" indent="-319986" algn="l" defTabSz="127994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795" indent="-319986" algn="l" defTabSz="127994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9767" indent="-319986" algn="l" defTabSz="127994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7994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73" algn="l" defTabSz="127994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945" algn="l" defTabSz="127994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918" algn="l" defTabSz="127994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890" algn="l" defTabSz="127994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863" algn="l" defTabSz="127994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836" algn="l" defTabSz="127994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9808" algn="l" defTabSz="127994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9781" algn="l" defTabSz="127994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182414"/>
            <a:ext cx="12801600" cy="929463"/>
          </a:xfrm>
          <a:prstGeom prst="rect">
            <a:avLst/>
          </a:prstGeom>
          <a:noFill/>
        </p:spPr>
        <p:txBody>
          <a:bodyPr wrap="square" lIns="127995" tIns="63997" rIns="127995" bIns="63997" rtlCol="0">
            <a:spAutoFit/>
          </a:bodyPr>
          <a:lstStyle/>
          <a:p>
            <a:pPr lvl="0"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2018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 год</a:t>
            </a:r>
          </a:p>
          <a:p>
            <a:pPr lvl="0"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Время 8192 Реальности Мг Фа и Изначально Вышестоящей Реальности в их временном континууме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58255" y="8777372"/>
            <a:ext cx="3795141" cy="738648"/>
          </a:xfrm>
          <a:prstGeom prst="rect">
            <a:avLst/>
          </a:prstGeom>
          <a:noFill/>
        </p:spPr>
        <p:txBody>
          <a:bodyPr wrap="square" lIns="91425" tIns="45712" rIns="91425" bIns="45712" rtlCol="0">
            <a:spAutoFit/>
          </a:bodyPr>
          <a:lstStyle/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Подразделение ИВДИВО 4011ИВР, Уфа</a:t>
            </a:r>
          </a:p>
          <a:p>
            <a:pPr algn="r"/>
            <a:r>
              <a:rPr lang="en-US" sz="1000" b="1" i="1" dirty="0" smtClean="0">
                <a:latin typeface="Times New Roman"/>
                <a:cs typeface="Times New Roman"/>
              </a:rPr>
              <a:t>©</a:t>
            </a:r>
            <a:r>
              <a:rPr lang="en-US" sz="1600" b="1" i="1" dirty="0" smtClean="0">
                <a:latin typeface="Times New Roman"/>
                <a:cs typeface="Times New Roman"/>
              </a:rPr>
              <a:t> </a:t>
            </a:r>
            <a:r>
              <a:rPr lang="ru-RU" sz="1000" b="1" i="1" dirty="0" err="1" smtClean="0">
                <a:latin typeface="Times New Roman"/>
                <a:cs typeface="Times New Roman"/>
              </a:rPr>
              <a:t>Лищинская</a:t>
            </a:r>
            <a:r>
              <a:rPr lang="ru-RU" sz="1000" b="1" i="1" dirty="0" smtClean="0">
                <a:latin typeface="Times New Roman"/>
                <a:cs typeface="Times New Roman"/>
              </a:rPr>
              <a:t> Альбина,</a:t>
            </a:r>
            <a:r>
              <a:rPr lang="ru-RU" sz="1000" b="1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sz="1000" b="1" i="1" dirty="0" smtClean="0">
                <a:solidFill>
                  <a:schemeClr val="tx1">
                    <a:lumMod val="95000"/>
                  </a:schemeClr>
                </a:solidFill>
                <a:latin typeface="Times New Roman"/>
                <a:cs typeface="Times New Roman"/>
              </a:rPr>
              <a:t>календарь 16-ричного </a:t>
            </a:r>
            <a:r>
              <a:rPr lang="ru-RU" sz="1000" b="1" i="1" dirty="0" err="1" smtClean="0">
                <a:solidFill>
                  <a:schemeClr val="tx1">
                    <a:lumMod val="95000"/>
                  </a:schemeClr>
                </a:solidFill>
                <a:latin typeface="Times New Roman"/>
                <a:cs typeface="Times New Roman"/>
              </a:rPr>
              <a:t>синтез-года</a:t>
            </a:r>
            <a:endParaRPr lang="ru-RU" sz="1000" b="1" i="1" dirty="0" smtClean="0">
              <a:solidFill>
                <a:schemeClr val="tx1">
                  <a:lumMod val="95000"/>
                </a:schemeClr>
              </a:solidFill>
              <a:latin typeface="Times New Roman"/>
              <a:cs typeface="Times New Roman"/>
            </a:endParaRPr>
          </a:p>
          <a:p>
            <a:r>
              <a:rPr lang="ru-RU" sz="1000" b="1" i="1" dirty="0" smtClean="0">
                <a:solidFill>
                  <a:schemeClr val="tx1">
                    <a:lumMod val="95000"/>
                  </a:schemeClr>
                </a:solidFill>
                <a:latin typeface="Times New Roman"/>
                <a:cs typeface="Times New Roman"/>
              </a:rPr>
              <a:t>           </a:t>
            </a:r>
            <a:r>
              <a:rPr lang="en-US" sz="1000" b="1" i="1" dirty="0" smtClean="0">
                <a:latin typeface="Times New Roman"/>
                <a:cs typeface="Times New Roman"/>
              </a:rPr>
              <a:t>©</a:t>
            </a:r>
            <a:r>
              <a:rPr lang="ru-RU" sz="1000" b="1" i="1" dirty="0" smtClean="0">
                <a:latin typeface="Times New Roman"/>
                <a:cs typeface="Times New Roman"/>
              </a:rPr>
              <a:t> ИВ МАИ ИВО 4011ИВР, дизайн  </a:t>
            </a:r>
            <a:endParaRPr lang="ru-RU" sz="1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4935" y="1353579"/>
            <a:ext cx="3036030" cy="307760"/>
          </a:xfrm>
          <a:prstGeom prst="rect">
            <a:avLst/>
          </a:prstGeom>
          <a:noFill/>
        </p:spPr>
        <p:txBody>
          <a:bodyPr wrap="square" lIns="91425" tIns="45712" rIns="91425" bIns="45712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Образ Отца (01.01-23.01)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4257" y="3213157"/>
            <a:ext cx="3036709" cy="523204"/>
          </a:xfrm>
          <a:prstGeom prst="rect">
            <a:avLst/>
          </a:prstGeom>
          <a:noFill/>
        </p:spPr>
        <p:txBody>
          <a:bodyPr wrap="square" lIns="91425" tIns="45712" rIns="91425" bIns="45712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Слово Отца (24.01-15.02)</a:t>
            </a:r>
          </a:p>
          <a:p>
            <a:pPr algn="ctr"/>
            <a:endPara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14256" y="3657592"/>
          <a:ext cx="3016818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974"/>
                <a:gridCol w="430974"/>
                <a:gridCol w="430974"/>
                <a:gridCol w="430974"/>
                <a:gridCol w="430974"/>
                <a:gridCol w="430974"/>
                <a:gridCol w="430974"/>
              </a:tblGrid>
              <a:tr h="213360"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ru-RU" sz="800" b="1" i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1/24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2/25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3/26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4/27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rgbClr val="FF0000"/>
                          </a:solidFill>
                        </a:rPr>
                        <a:t>5/28</a:t>
                      </a:r>
                      <a:endParaRPr lang="ru-RU" sz="800" b="1" i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6/29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7/30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8/31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rgbClr val="FF0000"/>
                          </a:solidFill>
                        </a:rPr>
                        <a:t>9/1</a:t>
                      </a:r>
                      <a:endParaRPr lang="ru-RU" sz="800" b="1" i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10/2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11/3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12/4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13/5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14/6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15/7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16/8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rgbClr val="FF0000"/>
                          </a:solidFill>
                        </a:rPr>
                        <a:t>17/9</a:t>
                      </a:r>
                      <a:endParaRPr lang="ru-RU" sz="800" b="1" i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18/10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19/11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20/12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21/13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rgbClr val="FF0000"/>
                          </a:solidFill>
                        </a:rPr>
                        <a:t>22/14</a:t>
                      </a:r>
                      <a:endParaRPr lang="ru-RU" sz="800" b="1" i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23/15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14257" y="5157791"/>
            <a:ext cx="3036709" cy="523204"/>
          </a:xfrm>
          <a:prstGeom prst="rect">
            <a:avLst/>
          </a:prstGeom>
          <a:noFill/>
        </p:spPr>
        <p:txBody>
          <a:bodyPr wrap="square" lIns="91425" tIns="45712" rIns="91425" bIns="45712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Душа (16.02-10.03)</a:t>
            </a:r>
          </a:p>
          <a:p>
            <a:pPr algn="ctr"/>
            <a:endPara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14935" y="5571644"/>
          <a:ext cx="3016818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974"/>
                <a:gridCol w="430974"/>
                <a:gridCol w="430974"/>
                <a:gridCol w="430974"/>
                <a:gridCol w="430974"/>
                <a:gridCol w="430974"/>
                <a:gridCol w="430974"/>
              </a:tblGrid>
              <a:tr h="213360"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1/16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2/17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3/18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4/19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5/20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6/21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7/22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8/23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9/24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10/25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11/26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12/27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13/28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14/1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18/5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21/8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23/10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114256" y="7515244"/>
          <a:ext cx="3016818" cy="135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974"/>
                <a:gridCol w="430974"/>
                <a:gridCol w="430974"/>
                <a:gridCol w="430974"/>
                <a:gridCol w="430974"/>
                <a:gridCol w="430974"/>
                <a:gridCol w="430974"/>
              </a:tblGrid>
              <a:tr h="213360"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1/11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2/12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3/13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4/14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5/15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6/16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7/17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8/18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9/19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10/20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11/21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12/22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13/23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14/24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15/25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16/26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17/27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18/28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19/29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20/30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21/31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57696" y="7113733"/>
            <a:ext cx="2993269" cy="523204"/>
          </a:xfrm>
          <a:prstGeom prst="rect">
            <a:avLst/>
          </a:prstGeom>
          <a:noFill/>
        </p:spPr>
        <p:txBody>
          <a:bodyPr wrap="square" lIns="91425" tIns="45712" rIns="91425" bIns="45712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Ум (11.03-02.04)</a:t>
            </a:r>
          </a:p>
          <a:p>
            <a:pPr algn="ctr"/>
            <a:endPara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236487" y="1353579"/>
            <a:ext cx="3036030" cy="307760"/>
          </a:xfrm>
          <a:prstGeom prst="rect">
            <a:avLst/>
          </a:prstGeom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Престол (03.04-25.04)</a:t>
            </a:r>
          </a:p>
        </p:txBody>
      </p:sp>
      <p:graphicFrame>
        <p:nvGraphicFramePr>
          <p:cNvPr id="44" name="Содержимое 9"/>
          <p:cNvGraphicFramePr>
            <a:graphicFrameLocks/>
          </p:cNvGraphicFramePr>
          <p:nvPr/>
        </p:nvGraphicFramePr>
        <p:xfrm>
          <a:off x="3279248" y="1671066"/>
          <a:ext cx="3016818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974"/>
                <a:gridCol w="430974"/>
                <a:gridCol w="430974"/>
                <a:gridCol w="430974"/>
                <a:gridCol w="430974"/>
                <a:gridCol w="430974"/>
                <a:gridCol w="430974"/>
              </a:tblGrid>
              <a:tr h="213360"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3300"/>
                          </a:solidFill>
                        </a:rPr>
                        <a:t>2/4</a:t>
                      </a:r>
                      <a:endParaRPr lang="ru-RU" sz="800" b="1" i="1" dirty="0">
                        <a:solidFill>
                          <a:srgbClr val="FF33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3/5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6/8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8/10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9/11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10/12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11/13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12/14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13/15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14/16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15/17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16/18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3300"/>
                          </a:solidFill>
                        </a:rPr>
                        <a:t>17/19</a:t>
                      </a:r>
                      <a:endParaRPr lang="ru-RU" sz="800" b="1" i="1" dirty="0">
                        <a:solidFill>
                          <a:srgbClr val="FF33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18/20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3300"/>
                          </a:solidFill>
                        </a:rPr>
                        <a:t>19/21</a:t>
                      </a:r>
                      <a:endParaRPr lang="ru-RU" sz="800" b="1" i="1" dirty="0">
                        <a:solidFill>
                          <a:srgbClr val="FF33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20/22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21/23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22/24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23/25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45" name="Прямоугольник 44"/>
          <p:cNvSpPr/>
          <p:nvPr/>
        </p:nvSpPr>
        <p:spPr>
          <a:xfrm>
            <a:off x="3236487" y="3213156"/>
            <a:ext cx="2993269" cy="307760"/>
          </a:xfrm>
          <a:prstGeom prst="rect">
            <a:avLst/>
          </a:prstGeom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Интеллект (26.04-18.05)</a:t>
            </a:r>
          </a:p>
        </p:txBody>
      </p:sp>
      <p:graphicFrame>
        <p:nvGraphicFramePr>
          <p:cNvPr id="46" name="Содержимое 9"/>
          <p:cNvGraphicFramePr>
            <a:graphicFrameLocks/>
          </p:cNvGraphicFramePr>
          <p:nvPr/>
        </p:nvGraphicFramePr>
        <p:xfrm>
          <a:off x="3279248" y="3666711"/>
          <a:ext cx="3016818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974"/>
                <a:gridCol w="430974"/>
                <a:gridCol w="430974"/>
                <a:gridCol w="430974"/>
                <a:gridCol w="430974"/>
                <a:gridCol w="430974"/>
                <a:gridCol w="430974"/>
              </a:tblGrid>
              <a:tr h="213360"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1/26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2/27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3/28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4/29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5/30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10/5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13/8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15/10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16/11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17/12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18/13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19/14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14/15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21/16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22/17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23/18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29" name="Прямоугольник 28"/>
          <p:cNvSpPr/>
          <p:nvPr/>
        </p:nvSpPr>
        <p:spPr>
          <a:xfrm>
            <a:off x="3236487" y="5157791"/>
            <a:ext cx="2993269" cy="307760"/>
          </a:xfrm>
          <a:prstGeom prst="rect">
            <a:avLst/>
          </a:prstGeom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Столп (19.05-10.06)</a:t>
            </a:r>
          </a:p>
        </p:txBody>
      </p:sp>
      <p:graphicFrame>
        <p:nvGraphicFramePr>
          <p:cNvPr id="31" name="Содержимое 9"/>
          <p:cNvGraphicFramePr>
            <a:graphicFrameLocks/>
          </p:cNvGraphicFramePr>
          <p:nvPr/>
        </p:nvGraphicFramePr>
        <p:xfrm>
          <a:off x="3279248" y="5571644"/>
          <a:ext cx="3016818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974"/>
                <a:gridCol w="430974"/>
                <a:gridCol w="430974"/>
                <a:gridCol w="430974"/>
                <a:gridCol w="430974"/>
                <a:gridCol w="430974"/>
                <a:gridCol w="430974"/>
              </a:tblGrid>
              <a:tr h="213360"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1/19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2/20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3/21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4/22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5/23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6/24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7/25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8/26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9/27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10/28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11/29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12/30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13/31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14/1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18/5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21/8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23/10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32" name="Прямоугольник 31"/>
          <p:cNvSpPr/>
          <p:nvPr/>
        </p:nvSpPr>
        <p:spPr>
          <a:xfrm>
            <a:off x="3279248" y="7113734"/>
            <a:ext cx="2993269" cy="307760"/>
          </a:xfrm>
          <a:prstGeom prst="rect">
            <a:avLst/>
          </a:prstGeom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Права Созидания (11.06-02.07)</a:t>
            </a:r>
          </a:p>
        </p:txBody>
      </p:sp>
      <p:graphicFrame>
        <p:nvGraphicFramePr>
          <p:cNvPr id="33" name="Содержимое 9"/>
          <p:cNvGraphicFramePr>
            <a:graphicFrameLocks/>
          </p:cNvGraphicFramePr>
          <p:nvPr/>
        </p:nvGraphicFramePr>
        <p:xfrm>
          <a:off x="3279248" y="7521933"/>
          <a:ext cx="3016818" cy="1131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974"/>
                <a:gridCol w="430974"/>
                <a:gridCol w="430974"/>
                <a:gridCol w="430974"/>
                <a:gridCol w="430974"/>
                <a:gridCol w="430974"/>
                <a:gridCol w="430974"/>
              </a:tblGrid>
              <a:tr h="217225"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1/11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2/12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3/13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4/14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5/15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6/16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7/17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8/18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9/19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10/20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11/21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12/22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13/23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14/24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15/25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16/26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17/27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18/28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19/29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20/30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35" name="Прямоугольник 34"/>
          <p:cNvSpPr/>
          <p:nvPr/>
        </p:nvSpPr>
        <p:spPr>
          <a:xfrm>
            <a:off x="6486323" y="1353579"/>
            <a:ext cx="3036030" cy="307760"/>
          </a:xfrm>
          <a:prstGeom prst="rect">
            <a:avLst/>
          </a:prstGeom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Мощь Отца (03.07-25.07)</a:t>
            </a:r>
          </a:p>
        </p:txBody>
      </p:sp>
      <p:graphicFrame>
        <p:nvGraphicFramePr>
          <p:cNvPr id="39" name="Содержимое 9"/>
          <p:cNvGraphicFramePr>
            <a:graphicFrameLocks/>
          </p:cNvGraphicFramePr>
          <p:nvPr/>
        </p:nvGraphicFramePr>
        <p:xfrm>
          <a:off x="6486322" y="1671066"/>
          <a:ext cx="3016818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974"/>
                <a:gridCol w="430974"/>
                <a:gridCol w="430974"/>
                <a:gridCol w="430974"/>
                <a:gridCol w="430974"/>
                <a:gridCol w="430974"/>
                <a:gridCol w="430974"/>
              </a:tblGrid>
              <a:tr h="213360"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3/5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6/8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8/10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9/11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10/12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11/13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12/14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13/15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14/16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15/17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16/18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17/19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18/20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19/21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20/22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21/23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22/24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23/25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41" name="Прямоугольник 40"/>
          <p:cNvSpPr/>
          <p:nvPr/>
        </p:nvSpPr>
        <p:spPr>
          <a:xfrm>
            <a:off x="6443561" y="3213156"/>
            <a:ext cx="2993269" cy="307760"/>
          </a:xfrm>
          <a:prstGeom prst="rect">
            <a:avLst/>
          </a:prstGeom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Нить Синтеза (26.07-17.08)</a:t>
            </a:r>
          </a:p>
        </p:txBody>
      </p:sp>
      <p:graphicFrame>
        <p:nvGraphicFramePr>
          <p:cNvPr id="47" name="Содержимое 9"/>
          <p:cNvGraphicFramePr>
            <a:graphicFrameLocks/>
          </p:cNvGraphicFramePr>
          <p:nvPr/>
        </p:nvGraphicFramePr>
        <p:xfrm>
          <a:off x="6443561" y="3666711"/>
          <a:ext cx="3016818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974"/>
                <a:gridCol w="430974"/>
                <a:gridCol w="430974"/>
                <a:gridCol w="430974"/>
                <a:gridCol w="430974"/>
                <a:gridCol w="430974"/>
                <a:gridCol w="430974"/>
              </a:tblGrid>
              <a:tr h="213360"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1/26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2/27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3/28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4/29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5/30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6/31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7/1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8/2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9/3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10/4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11/5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B1117"/>
                          </a:solidFill>
                        </a:rPr>
                        <a:t>14/8</a:t>
                      </a:r>
                      <a:endParaRPr lang="ru-RU" sz="800" b="1" i="1" dirty="0">
                        <a:solidFill>
                          <a:srgbClr val="FB1117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16/10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17/11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18/12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19/13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20/14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21/15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22/16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23/17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48" name="Прямоугольник 47"/>
          <p:cNvSpPr/>
          <p:nvPr/>
        </p:nvSpPr>
        <p:spPr>
          <a:xfrm>
            <a:off x="6443561" y="5163445"/>
            <a:ext cx="2950508" cy="307760"/>
          </a:xfrm>
          <a:prstGeom prst="rect">
            <a:avLst/>
          </a:prstGeom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Провидение (18.08-09.09)</a:t>
            </a:r>
          </a:p>
        </p:txBody>
      </p:sp>
      <p:graphicFrame>
        <p:nvGraphicFramePr>
          <p:cNvPr id="49" name="Содержимое 9"/>
          <p:cNvGraphicFramePr>
            <a:graphicFrameLocks/>
          </p:cNvGraphicFramePr>
          <p:nvPr/>
        </p:nvGraphicFramePr>
        <p:xfrm>
          <a:off x="6443561" y="5571644"/>
          <a:ext cx="3016818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974"/>
                <a:gridCol w="430974"/>
                <a:gridCol w="430974"/>
                <a:gridCol w="430974"/>
                <a:gridCol w="430974"/>
                <a:gridCol w="430974"/>
                <a:gridCol w="430974"/>
              </a:tblGrid>
              <a:tr h="213360"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1/18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2/19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3/20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4/21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5/22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6/23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7/24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8/25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9/26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10/27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11/28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12/29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13/30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14/31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15/1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19/5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22/8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1" name="Прямоугольник 50"/>
          <p:cNvSpPr/>
          <p:nvPr/>
        </p:nvSpPr>
        <p:spPr>
          <a:xfrm>
            <a:off x="6443561" y="7113734"/>
            <a:ext cx="3036030" cy="307760"/>
          </a:xfrm>
          <a:prstGeom prst="rect">
            <a:avLst/>
          </a:prstGeom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Синтезобраз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(10.09-02.10)</a:t>
            </a:r>
          </a:p>
        </p:txBody>
      </p:sp>
      <p:graphicFrame>
        <p:nvGraphicFramePr>
          <p:cNvPr id="52" name="Содержимое 9"/>
          <p:cNvGraphicFramePr>
            <a:graphicFrameLocks/>
          </p:cNvGraphicFramePr>
          <p:nvPr/>
        </p:nvGraphicFramePr>
        <p:xfrm>
          <a:off x="6443561" y="7521933"/>
          <a:ext cx="3016818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974"/>
                <a:gridCol w="430974"/>
                <a:gridCol w="430974"/>
                <a:gridCol w="430974"/>
                <a:gridCol w="430974"/>
                <a:gridCol w="430974"/>
                <a:gridCol w="430974"/>
              </a:tblGrid>
              <a:tr h="213360"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1/10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2/11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3/12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4/13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5/14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6/15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7/16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8/17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9/18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10/19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11/20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12/21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13/22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14/23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15/24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16/25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17/26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18/27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19/28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20/29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21/30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23/1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23/2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0" name="Прямоугольник 49"/>
          <p:cNvSpPr/>
          <p:nvPr/>
        </p:nvSpPr>
        <p:spPr>
          <a:xfrm>
            <a:off x="9650636" y="1353579"/>
            <a:ext cx="3036030" cy="307760"/>
          </a:xfrm>
          <a:prstGeom prst="rect">
            <a:avLst/>
          </a:prstGeom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Грааль (03.10-25.10)</a:t>
            </a:r>
          </a:p>
        </p:txBody>
      </p:sp>
      <p:graphicFrame>
        <p:nvGraphicFramePr>
          <p:cNvPr id="54" name="Содержимое 9"/>
          <p:cNvGraphicFramePr>
            <a:graphicFrameLocks/>
          </p:cNvGraphicFramePr>
          <p:nvPr/>
        </p:nvGraphicFramePr>
        <p:xfrm>
          <a:off x="9650635" y="1671066"/>
          <a:ext cx="3016818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974"/>
                <a:gridCol w="430974"/>
                <a:gridCol w="430974"/>
                <a:gridCol w="430974"/>
                <a:gridCol w="430974"/>
                <a:gridCol w="430974"/>
                <a:gridCol w="430974"/>
              </a:tblGrid>
              <a:tr h="213360"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3/5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6/8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8/10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9/11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10/12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11/13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12/14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13/15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14/16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15/17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16/18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17/19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18/20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19/21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20/22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21/23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22/24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23/25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5" name="Прямоугольник 54"/>
          <p:cNvSpPr/>
          <p:nvPr/>
        </p:nvSpPr>
        <p:spPr>
          <a:xfrm>
            <a:off x="9650636" y="3213156"/>
            <a:ext cx="3036030" cy="307760"/>
          </a:xfrm>
          <a:prstGeom prst="rect">
            <a:avLst/>
          </a:prstGeom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Сознание (26.10-17.11)</a:t>
            </a:r>
          </a:p>
        </p:txBody>
      </p:sp>
      <p:graphicFrame>
        <p:nvGraphicFramePr>
          <p:cNvPr id="56" name="Содержимое 9"/>
          <p:cNvGraphicFramePr>
            <a:graphicFrameLocks/>
          </p:cNvGraphicFramePr>
          <p:nvPr/>
        </p:nvGraphicFramePr>
        <p:xfrm>
          <a:off x="9650635" y="3666711"/>
          <a:ext cx="3016818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974"/>
                <a:gridCol w="430974"/>
                <a:gridCol w="430974"/>
                <a:gridCol w="430974"/>
                <a:gridCol w="430974"/>
                <a:gridCol w="430974"/>
                <a:gridCol w="430974"/>
              </a:tblGrid>
              <a:tr h="213360"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1/26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2/27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3/28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4/29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5/30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6/31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11/5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14/8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16/10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17/11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18/12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19/13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20/14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21/15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22/16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23/17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7" name="Прямоугольник 56"/>
          <p:cNvSpPr/>
          <p:nvPr/>
        </p:nvSpPr>
        <p:spPr>
          <a:xfrm>
            <a:off x="9650636" y="5163444"/>
            <a:ext cx="3036030" cy="307760"/>
          </a:xfrm>
          <a:prstGeom prst="rect">
            <a:avLst/>
          </a:prstGeom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Синтезтело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(18.11-10.12)</a:t>
            </a:r>
          </a:p>
        </p:txBody>
      </p:sp>
      <p:graphicFrame>
        <p:nvGraphicFramePr>
          <p:cNvPr id="58" name="Содержимое 9"/>
          <p:cNvGraphicFramePr>
            <a:graphicFrameLocks/>
          </p:cNvGraphicFramePr>
          <p:nvPr/>
        </p:nvGraphicFramePr>
        <p:xfrm>
          <a:off x="9650635" y="5571644"/>
          <a:ext cx="3016818" cy="135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974"/>
                <a:gridCol w="430974"/>
                <a:gridCol w="430974"/>
                <a:gridCol w="430974"/>
                <a:gridCol w="430974"/>
                <a:gridCol w="430974"/>
                <a:gridCol w="430974"/>
              </a:tblGrid>
              <a:tr h="213360"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1/18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2/19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3/20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4/21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5/22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6/23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7/24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8/25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9/26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10/27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11/28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12/29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13/30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16/3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18/5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21/8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23/10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9" name="Прямоугольник 58"/>
          <p:cNvSpPr/>
          <p:nvPr/>
        </p:nvSpPr>
        <p:spPr>
          <a:xfrm>
            <a:off x="9650636" y="7113734"/>
            <a:ext cx="3036030" cy="307760"/>
          </a:xfrm>
          <a:prstGeom prst="rect">
            <a:avLst/>
          </a:prstGeom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ИВ Дом Творца ИВО (11.12-31.12)</a:t>
            </a:r>
          </a:p>
        </p:txBody>
      </p:sp>
      <p:graphicFrame>
        <p:nvGraphicFramePr>
          <p:cNvPr id="60" name="Содержимое 9"/>
          <p:cNvGraphicFramePr>
            <a:graphicFrameLocks/>
          </p:cNvGraphicFramePr>
          <p:nvPr/>
        </p:nvGraphicFramePr>
        <p:xfrm>
          <a:off x="9650635" y="7521933"/>
          <a:ext cx="3016818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974"/>
                <a:gridCol w="430974"/>
                <a:gridCol w="430974"/>
                <a:gridCol w="430974"/>
                <a:gridCol w="430974"/>
                <a:gridCol w="430974"/>
                <a:gridCol w="430974"/>
              </a:tblGrid>
              <a:tr h="213360"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1/11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2/12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3/13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4/14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5/15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6/16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7/17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8/18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9/19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10/20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11/21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12/22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13/23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14/24</a:t>
                      </a:r>
                      <a:endParaRPr lang="ru-RU" sz="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15/25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16/26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17/27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18/28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19/29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20/30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1" dirty="0" smtClean="0">
                          <a:solidFill>
                            <a:srgbClr val="FF0000"/>
                          </a:solidFill>
                        </a:rPr>
                        <a:t>21/31</a:t>
                      </a:r>
                      <a:endParaRPr lang="ru-RU" sz="8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66" name="Таблица 65"/>
          <p:cNvGraphicFramePr>
            <a:graphicFrameLocks noGrp="1"/>
          </p:cNvGraphicFramePr>
          <p:nvPr/>
        </p:nvGraphicFramePr>
        <p:xfrm>
          <a:off x="114935" y="1671066"/>
          <a:ext cx="3028461" cy="112776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30974"/>
                <a:gridCol w="430974"/>
                <a:gridCol w="442617"/>
                <a:gridCol w="430974"/>
                <a:gridCol w="430974"/>
                <a:gridCol w="430974"/>
                <a:gridCol w="430974"/>
              </a:tblGrid>
              <a:tr h="213360"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rgbClr val="FF3300"/>
                          </a:solidFill>
                        </a:rPr>
                        <a:t>1/1</a:t>
                      </a:r>
                      <a:endParaRPr lang="ru-RU" sz="800" b="1" i="0" dirty="0">
                        <a:solidFill>
                          <a:srgbClr val="FF33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rgbClr val="FF3300"/>
                          </a:solidFill>
                        </a:rPr>
                        <a:t>2/2</a:t>
                      </a:r>
                      <a:endParaRPr lang="ru-RU" sz="800" b="1" i="0" dirty="0">
                        <a:solidFill>
                          <a:srgbClr val="FF33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rgbClr val="FF3300"/>
                          </a:solidFill>
                          <a:effectLst/>
                        </a:rPr>
                        <a:t>3/3</a:t>
                      </a:r>
                      <a:endParaRPr lang="ru-RU" sz="800" b="1" i="0" dirty="0">
                        <a:solidFill>
                          <a:srgbClr val="FF3300"/>
                        </a:solidFill>
                        <a:effectLst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rgbClr val="FF3300"/>
                          </a:solidFill>
                        </a:rPr>
                        <a:t>4/4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rgbClr val="FF3300"/>
                          </a:solidFill>
                        </a:rPr>
                        <a:t>5/5</a:t>
                      </a:r>
                      <a:endParaRPr lang="ru-RU" sz="800" b="1" i="0" dirty="0">
                        <a:solidFill>
                          <a:srgbClr val="FF33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6/6</a:t>
                      </a:r>
                      <a:endParaRPr lang="ru-RU" sz="800" b="1" i="0" dirty="0"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rgbClr val="FF3300"/>
                          </a:solidFill>
                        </a:rPr>
                        <a:t>7/7</a:t>
                      </a:r>
                      <a:endParaRPr lang="ru-RU" sz="800" b="1" i="0" dirty="0">
                        <a:solidFill>
                          <a:srgbClr val="FF33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8/8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9/9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10/10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11/11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12/12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13/13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14/14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15/15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16/16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17/17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18/18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19/19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20/20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21/21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22/22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23/23</a:t>
                      </a:r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3062</TotalTime>
  <Words>584</Words>
  <PresentationFormat>A3 (297x420 мм)</PresentationFormat>
  <Paragraphs>498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Серегей</dc:creator>
  <cp:lastModifiedBy>Серегей</cp:lastModifiedBy>
  <cp:revision>210</cp:revision>
  <dcterms:created xsi:type="dcterms:W3CDTF">2017-11-22T07:42:07Z</dcterms:created>
  <dcterms:modified xsi:type="dcterms:W3CDTF">2017-12-08T12:14:16Z</dcterms:modified>
</cp:coreProperties>
</file>