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15122525"/>
  <p:notesSz cx="6858000" cy="9144000"/>
  <p:defaultTextStyle>
    <a:defPPr>
      <a:defRPr lang="ru-RU"/>
    </a:defPPr>
    <a:lvl1pPr marL="0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2980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5960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8940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1920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4901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7881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0861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3841" algn="l" defTabSz="208596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26D"/>
    <a:srgbClr val="FB1117"/>
    <a:srgbClr val="FF3300"/>
    <a:srgbClr val="911C1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4559" autoAdjust="0"/>
    <p:restoredTop sz="96416" autoAdjust="0"/>
  </p:normalViewPr>
  <p:slideViewPr>
    <p:cSldViewPr>
      <p:cViewPr>
        <p:scale>
          <a:sx n="33" d="100"/>
          <a:sy n="33" d="100"/>
        </p:scale>
        <p:origin x="-1704" y="-6"/>
      </p:cViewPr>
      <p:guideLst>
        <p:guide orient="horz" pos="4763"/>
        <p:guide pos="6736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010" y="4697787"/>
            <a:ext cx="18178780" cy="32415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8569432"/>
            <a:ext cx="1497076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2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5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4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7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0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3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505430" y="605604"/>
            <a:ext cx="4812030" cy="129031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341" y="605604"/>
            <a:ext cx="14079643" cy="129031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410" y="9717626"/>
            <a:ext cx="18178780" cy="3003501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410" y="6409572"/>
            <a:ext cx="18178780" cy="3308052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298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5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1289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17192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21490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2578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30086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34384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9341" y="3528592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1624" y="3528592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1" y="3385067"/>
            <a:ext cx="9449550" cy="1410735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2980" indent="0">
              <a:buNone/>
              <a:defRPr sz="4600" b="1"/>
            </a:lvl2pPr>
            <a:lvl3pPr marL="2085960" indent="0">
              <a:buNone/>
              <a:defRPr sz="4100" b="1"/>
            </a:lvl3pPr>
            <a:lvl4pPr marL="3128940" indent="0">
              <a:buNone/>
              <a:defRPr sz="3600" b="1"/>
            </a:lvl4pPr>
            <a:lvl5pPr marL="4171920" indent="0">
              <a:buNone/>
              <a:defRPr sz="3600" b="1"/>
            </a:lvl5pPr>
            <a:lvl6pPr marL="5214901" indent="0">
              <a:buNone/>
              <a:defRPr sz="3600" b="1"/>
            </a:lvl6pPr>
            <a:lvl7pPr marL="6257881" indent="0">
              <a:buNone/>
              <a:defRPr sz="3600" b="1"/>
            </a:lvl7pPr>
            <a:lvl8pPr marL="7300861" indent="0">
              <a:buNone/>
              <a:defRPr sz="3600" b="1"/>
            </a:lvl8pPr>
            <a:lvl9pPr marL="8343841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341" y="4795801"/>
            <a:ext cx="9449550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4200" y="3385067"/>
            <a:ext cx="9453263" cy="1410735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2980" indent="0">
              <a:buNone/>
              <a:defRPr sz="4600" b="1"/>
            </a:lvl2pPr>
            <a:lvl3pPr marL="2085960" indent="0">
              <a:buNone/>
              <a:defRPr sz="4100" b="1"/>
            </a:lvl3pPr>
            <a:lvl4pPr marL="3128940" indent="0">
              <a:buNone/>
              <a:defRPr sz="3600" b="1"/>
            </a:lvl4pPr>
            <a:lvl5pPr marL="4171920" indent="0">
              <a:buNone/>
              <a:defRPr sz="3600" b="1"/>
            </a:lvl5pPr>
            <a:lvl6pPr marL="5214901" indent="0">
              <a:buNone/>
              <a:defRPr sz="3600" b="1"/>
            </a:lvl6pPr>
            <a:lvl7pPr marL="6257881" indent="0">
              <a:buNone/>
              <a:defRPr sz="3600" b="1"/>
            </a:lvl7pPr>
            <a:lvl8pPr marL="7300861" indent="0">
              <a:buNone/>
              <a:defRPr sz="3600" b="1"/>
            </a:lvl8pPr>
            <a:lvl9pPr marL="8343841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4200" y="4795801"/>
            <a:ext cx="9453263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1" y="602101"/>
            <a:ext cx="7036110" cy="256242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1646" y="602103"/>
            <a:ext cx="11955815" cy="12906656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341" y="3164530"/>
            <a:ext cx="7036110" cy="10344228"/>
          </a:xfrm>
        </p:spPr>
        <p:txBody>
          <a:bodyPr/>
          <a:lstStyle>
            <a:lvl1pPr marL="0" indent="0">
              <a:buNone/>
              <a:defRPr sz="3300"/>
            </a:lvl1pPr>
            <a:lvl2pPr marL="1042980" indent="0">
              <a:buNone/>
              <a:defRPr sz="2800"/>
            </a:lvl2pPr>
            <a:lvl3pPr marL="2085960" indent="0">
              <a:buNone/>
              <a:defRPr sz="2300"/>
            </a:lvl3pPr>
            <a:lvl4pPr marL="3128940" indent="0">
              <a:buNone/>
              <a:defRPr sz="2100"/>
            </a:lvl4pPr>
            <a:lvl5pPr marL="4171920" indent="0">
              <a:buNone/>
              <a:defRPr sz="2100"/>
            </a:lvl5pPr>
            <a:lvl6pPr marL="5214901" indent="0">
              <a:buNone/>
              <a:defRPr sz="2100"/>
            </a:lvl6pPr>
            <a:lvl7pPr marL="6257881" indent="0">
              <a:buNone/>
              <a:defRPr sz="2100"/>
            </a:lvl7pPr>
            <a:lvl8pPr marL="7300861" indent="0">
              <a:buNone/>
              <a:defRPr sz="2100"/>
            </a:lvl8pPr>
            <a:lvl9pPr marL="8343841" indent="0">
              <a:buNone/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962" y="10585770"/>
            <a:ext cx="12832080" cy="1249709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962" y="1351226"/>
            <a:ext cx="12832080" cy="9073515"/>
          </a:xfrm>
        </p:spPr>
        <p:txBody>
          <a:bodyPr/>
          <a:lstStyle>
            <a:lvl1pPr marL="0" indent="0">
              <a:buNone/>
              <a:defRPr sz="7300"/>
            </a:lvl1pPr>
            <a:lvl2pPr marL="1042980" indent="0">
              <a:buNone/>
              <a:defRPr sz="6400"/>
            </a:lvl2pPr>
            <a:lvl3pPr marL="2085960" indent="0">
              <a:buNone/>
              <a:defRPr sz="5500"/>
            </a:lvl3pPr>
            <a:lvl4pPr marL="3128940" indent="0">
              <a:buNone/>
              <a:defRPr sz="4600"/>
            </a:lvl4pPr>
            <a:lvl5pPr marL="4171920" indent="0">
              <a:buNone/>
              <a:defRPr sz="4600"/>
            </a:lvl5pPr>
            <a:lvl6pPr marL="5214901" indent="0">
              <a:buNone/>
              <a:defRPr sz="4600"/>
            </a:lvl6pPr>
            <a:lvl7pPr marL="6257881" indent="0">
              <a:buNone/>
              <a:defRPr sz="4600"/>
            </a:lvl7pPr>
            <a:lvl8pPr marL="7300861" indent="0">
              <a:buNone/>
              <a:defRPr sz="4600"/>
            </a:lvl8pPr>
            <a:lvl9pPr marL="8343841" indent="0">
              <a:buNone/>
              <a:defRPr sz="4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962" y="11835478"/>
            <a:ext cx="12832080" cy="1774796"/>
          </a:xfrm>
        </p:spPr>
        <p:txBody>
          <a:bodyPr/>
          <a:lstStyle>
            <a:lvl1pPr marL="0" indent="0">
              <a:buNone/>
              <a:defRPr sz="3300"/>
            </a:lvl1pPr>
            <a:lvl2pPr marL="1042980" indent="0">
              <a:buNone/>
              <a:defRPr sz="2800"/>
            </a:lvl2pPr>
            <a:lvl3pPr marL="2085960" indent="0">
              <a:buNone/>
              <a:defRPr sz="2300"/>
            </a:lvl3pPr>
            <a:lvl4pPr marL="3128940" indent="0">
              <a:buNone/>
              <a:defRPr sz="2100"/>
            </a:lvl4pPr>
            <a:lvl5pPr marL="4171920" indent="0">
              <a:buNone/>
              <a:defRPr sz="2100"/>
            </a:lvl5pPr>
            <a:lvl6pPr marL="5214901" indent="0">
              <a:buNone/>
              <a:defRPr sz="2100"/>
            </a:lvl6pPr>
            <a:lvl7pPr marL="6257881" indent="0">
              <a:buNone/>
              <a:defRPr sz="2100"/>
            </a:lvl7pPr>
            <a:lvl8pPr marL="7300861" indent="0">
              <a:buNone/>
              <a:defRPr sz="2100"/>
            </a:lvl8pPr>
            <a:lvl9pPr marL="8343841" indent="0">
              <a:buNone/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605603"/>
            <a:ext cx="19248120" cy="2520421"/>
          </a:xfrm>
          <a:prstGeom prst="rect">
            <a:avLst/>
          </a:prstGeom>
        </p:spPr>
        <p:txBody>
          <a:bodyPr vert="horz" lIns="208596" tIns="104298" rIns="208596" bIns="10429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3528592"/>
            <a:ext cx="19248120" cy="9980167"/>
          </a:xfrm>
          <a:prstGeom prst="rect">
            <a:avLst/>
          </a:prstGeom>
        </p:spPr>
        <p:txBody>
          <a:bodyPr vert="horz" lIns="208596" tIns="104298" rIns="208596" bIns="1042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341" y="14016343"/>
            <a:ext cx="4990253" cy="805134"/>
          </a:xfrm>
          <a:prstGeom prst="rect">
            <a:avLst/>
          </a:prstGeom>
        </p:spPr>
        <p:txBody>
          <a:bodyPr vert="horz" lIns="208596" tIns="104298" rIns="208596" bIns="104298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158" y="14016343"/>
            <a:ext cx="6772487" cy="805134"/>
          </a:xfrm>
          <a:prstGeom prst="rect">
            <a:avLst/>
          </a:prstGeom>
        </p:spPr>
        <p:txBody>
          <a:bodyPr vert="horz" lIns="208596" tIns="104298" rIns="208596" bIns="104298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7208" y="14016343"/>
            <a:ext cx="4990253" cy="805134"/>
          </a:xfrm>
          <a:prstGeom prst="rect">
            <a:avLst/>
          </a:prstGeom>
        </p:spPr>
        <p:txBody>
          <a:bodyPr vert="horz" lIns="208596" tIns="104298" rIns="208596" bIns="104298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5960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235" indent="-782235" algn="l" defTabSz="2085960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4843" indent="-651862" algn="l" defTabSz="2085960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450" indent="-521490" algn="l" defTabSz="2085960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430" indent="-521490" algn="l" defTabSz="2085960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411" indent="-521490" algn="l" defTabSz="2085960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6391" indent="-521490" algn="l" defTabSz="208596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79371" indent="-521490" algn="l" defTabSz="208596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2351" indent="-521490" algn="l" defTabSz="208596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5331" indent="-521490" algn="l" defTabSz="208596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2980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5960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8940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1920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4901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7881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0861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3841" algn="l" defTabSz="2085960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87314"/>
            <a:ext cx="21386800" cy="1518683"/>
          </a:xfrm>
          <a:prstGeom prst="rect">
            <a:avLst/>
          </a:prstGeom>
          <a:noFill/>
        </p:spPr>
        <p:txBody>
          <a:bodyPr wrap="square" lIns="208596" tIns="104298" rIns="208596" bIns="104298" rtlCol="0">
            <a:spAutoFit/>
          </a:bodyPr>
          <a:lstStyle/>
          <a:p>
            <a:pPr lvl="0" algn="ctr"/>
            <a:r>
              <a:rPr lang="ru-RU" sz="5200" b="1" i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  год</a:t>
            </a:r>
          </a:p>
          <a:p>
            <a:pPr lvl="0" algn="ctr"/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Время 8192 Реальности Мг Фа и Изначально Вышестоящей Реальности в их временном континууме</a:t>
            </a:r>
            <a:endParaRPr lang="ru-RU" sz="33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1847" y="13824941"/>
            <a:ext cx="6340295" cy="1196891"/>
          </a:xfrm>
          <a:prstGeom prst="rect">
            <a:avLst/>
          </a:prstGeom>
          <a:noFill/>
        </p:spPr>
        <p:txBody>
          <a:bodyPr wrap="square" lIns="148997" tIns="74498" rIns="148997" bIns="74498" rtlCol="0">
            <a:spAutoFit/>
          </a:bodyPr>
          <a:lstStyle/>
          <a:p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Подразделение ИВДИВО 4011ИВР, Уфа</a:t>
            </a:r>
          </a:p>
          <a:p>
            <a:pPr algn="r"/>
            <a:r>
              <a:rPr lang="en-US" sz="1600" b="1" i="1" dirty="0" smtClean="0">
                <a:latin typeface="Times New Roman"/>
                <a:cs typeface="Times New Roman"/>
              </a:rPr>
              <a:t>©</a:t>
            </a:r>
            <a:r>
              <a:rPr lang="en-US" sz="2600" b="1" i="1" dirty="0" smtClean="0"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latin typeface="Times New Roman"/>
                <a:cs typeface="Times New Roman"/>
              </a:rPr>
              <a:t>Лищинская</a:t>
            </a:r>
            <a:r>
              <a:rPr lang="ru-RU" sz="1600" b="1" i="1" dirty="0" smtClean="0">
                <a:latin typeface="Times New Roman"/>
                <a:cs typeface="Times New Roman"/>
              </a:rPr>
              <a:t> Альбина,</a:t>
            </a:r>
            <a:r>
              <a:rPr lang="ru-RU" sz="1700" b="1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1700" b="1" i="1" dirty="0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календарь 16-ричного </a:t>
            </a:r>
            <a:r>
              <a:rPr lang="ru-RU" sz="1700" b="1" i="1" dirty="0" err="1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синтез-года</a:t>
            </a:r>
            <a:endParaRPr lang="ru-RU" sz="1600" b="1" i="1" dirty="0" smtClean="0">
              <a:solidFill>
                <a:schemeClr val="tx1">
                  <a:lumMod val="9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1600" b="1" i="1" dirty="0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           </a:t>
            </a:r>
            <a:r>
              <a:rPr lang="en-US" sz="1600" b="1" i="1" dirty="0" smtClean="0">
                <a:latin typeface="Times New Roman"/>
                <a:cs typeface="Times New Roman"/>
              </a:rPr>
              <a:t>©</a:t>
            </a:r>
            <a:r>
              <a:rPr lang="ru-RU" sz="1600" b="1" i="1" dirty="0" smtClean="0">
                <a:latin typeface="Times New Roman"/>
                <a:cs typeface="Times New Roman"/>
              </a:rPr>
              <a:t> ИВ МАИ ИВО 4011ИВР, дизайн  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14" y="2131976"/>
            <a:ext cx="5072098" cy="509643"/>
          </a:xfrm>
          <a:prstGeom prst="rect">
            <a:avLst/>
          </a:prstGeom>
          <a:noFill/>
        </p:spPr>
        <p:txBody>
          <a:bodyPr wrap="square" lIns="148997" tIns="74498" rIns="148997" bIns="74498" rtlCol="0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Образ Отца (01.01-23.01)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881" y="5060934"/>
            <a:ext cx="5073232" cy="858337"/>
          </a:xfrm>
          <a:prstGeom prst="rect">
            <a:avLst/>
          </a:prstGeom>
          <a:noFill/>
        </p:spPr>
        <p:txBody>
          <a:bodyPr wrap="square" lIns="148997" tIns="74498" rIns="148997" bIns="74498" rtlCol="0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Слово Отца (24.01-15.02)</a:t>
            </a:r>
          </a:p>
          <a:p>
            <a:pPr algn="ctr"/>
            <a:endParaRPr lang="ru-RU" sz="23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90880" y="5760949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1/24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2/25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3/26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4/27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0000"/>
                          </a:solidFill>
                        </a:rPr>
                        <a:t>5/28</a:t>
                      </a:r>
                      <a:endParaRPr lang="ru-RU" sz="12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6/29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7/30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8/31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0000"/>
                          </a:solidFill>
                        </a:rPr>
                        <a:t>9/1</a:t>
                      </a:r>
                      <a:endParaRPr lang="ru-RU" sz="12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11/3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12/4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13/5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14/6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15/7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16/8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0000"/>
                          </a:solidFill>
                        </a:rPr>
                        <a:t>17/9</a:t>
                      </a:r>
                      <a:endParaRPr lang="ru-RU" sz="12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18/10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19/11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20/12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21/13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0000"/>
                          </a:solidFill>
                        </a:rPr>
                        <a:t>22/14</a:t>
                      </a:r>
                      <a:endParaRPr lang="ru-RU" sz="12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23/15</a:t>
                      </a:r>
                      <a:endParaRPr lang="ru-RU" sz="12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90881" y="8123861"/>
            <a:ext cx="5073232" cy="858337"/>
          </a:xfrm>
          <a:prstGeom prst="rect">
            <a:avLst/>
          </a:prstGeom>
          <a:noFill/>
        </p:spPr>
        <p:txBody>
          <a:bodyPr wrap="square" lIns="148997" tIns="74498" rIns="148997" bIns="74498" rtlCol="0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Душа (16.02-10.03)</a:t>
            </a:r>
          </a:p>
          <a:p>
            <a:pPr algn="ctr"/>
            <a:endParaRPr lang="ru-RU" sz="23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92014" y="8775708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4/19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14/1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21/8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90880" y="11837006"/>
          <a:ext cx="5040000" cy="213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5/15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6/16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20/30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21/31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63452" y="11204600"/>
            <a:ext cx="5000660" cy="858337"/>
          </a:xfrm>
          <a:prstGeom prst="rect">
            <a:avLst/>
          </a:prstGeom>
          <a:noFill/>
        </p:spPr>
        <p:txBody>
          <a:bodyPr wrap="square" lIns="148997" tIns="74498" rIns="148997" bIns="74498" rtlCol="0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Ум (11.03-02.04)</a:t>
            </a:r>
          </a:p>
          <a:p>
            <a:pPr algn="ctr"/>
            <a:endParaRPr lang="ru-RU" sz="23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06988" y="2131975"/>
            <a:ext cx="5072098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Престол (03.04-25.04)</a:t>
            </a:r>
          </a:p>
        </p:txBody>
      </p:sp>
      <p:graphicFrame>
        <p:nvGraphicFramePr>
          <p:cNvPr id="44" name="Содержимое 9"/>
          <p:cNvGraphicFramePr>
            <a:graphicFrameLocks/>
          </p:cNvGraphicFramePr>
          <p:nvPr/>
        </p:nvGraphicFramePr>
        <p:xfrm>
          <a:off x="5478426" y="2632040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3300"/>
                          </a:solidFill>
                        </a:rPr>
                        <a:t>2/4</a:t>
                      </a:r>
                      <a:endParaRPr lang="ru-RU" sz="1300" b="1" i="1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3300"/>
                          </a:solidFill>
                        </a:rPr>
                        <a:t>17/19</a:t>
                      </a:r>
                      <a:endParaRPr lang="ru-RU" sz="1300" b="1" i="1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3300"/>
                          </a:solidFill>
                        </a:rPr>
                        <a:t>19/21</a:t>
                      </a:r>
                      <a:endParaRPr lang="ru-RU" sz="1300" b="1" i="1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406988" y="5060933"/>
            <a:ext cx="5000660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Интеллект (26.04-18.05)</a:t>
            </a:r>
          </a:p>
        </p:txBody>
      </p:sp>
      <p:graphicFrame>
        <p:nvGraphicFramePr>
          <p:cNvPr id="46" name="Содержимое 9"/>
          <p:cNvGraphicFramePr>
            <a:graphicFrameLocks/>
          </p:cNvGraphicFramePr>
          <p:nvPr/>
        </p:nvGraphicFramePr>
        <p:xfrm>
          <a:off x="5478426" y="5775312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2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2/27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3/28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FF0000"/>
                          </a:solidFill>
                        </a:rPr>
                        <a:t>5/30</a:t>
                      </a:r>
                      <a:endParaRPr lang="ru-RU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10/5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12/7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13/8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14/9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19/14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14/15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21/16</a:t>
                      </a:r>
                      <a:endParaRPr lang="ru-RU" sz="12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5406988" y="8123861"/>
            <a:ext cx="5000660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Столп (19.05-10.06)</a:t>
            </a:r>
          </a:p>
        </p:txBody>
      </p:sp>
      <p:graphicFrame>
        <p:nvGraphicFramePr>
          <p:cNvPr id="31" name="Содержимое 9"/>
          <p:cNvGraphicFramePr>
            <a:graphicFrameLocks/>
          </p:cNvGraphicFramePr>
          <p:nvPr/>
        </p:nvGraphicFramePr>
        <p:xfrm>
          <a:off x="5478426" y="8775708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4/22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7/25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12/30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13/31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14/1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21/8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5478426" y="11204601"/>
            <a:ext cx="5000660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Права Созидания (11.06-02.07)</a:t>
            </a:r>
          </a:p>
        </p:txBody>
      </p:sp>
      <p:graphicFrame>
        <p:nvGraphicFramePr>
          <p:cNvPr id="33" name="Содержимое 9"/>
          <p:cNvGraphicFramePr>
            <a:graphicFrameLocks/>
          </p:cNvGraphicFramePr>
          <p:nvPr/>
        </p:nvGraphicFramePr>
        <p:xfrm>
          <a:off x="5478426" y="11847542"/>
          <a:ext cx="5040000" cy="178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7995">
                <a:tc>
                  <a:txBody>
                    <a:bodyPr/>
                    <a:lstStyle/>
                    <a:p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3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3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7/17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15/25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20/30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10836278" y="2131975"/>
            <a:ext cx="5072098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Мощь Отца (03.07-25.07)</a:t>
            </a:r>
          </a:p>
        </p:txBody>
      </p:sp>
      <p:graphicFrame>
        <p:nvGraphicFramePr>
          <p:cNvPr id="39" name="Содержимое 9"/>
          <p:cNvGraphicFramePr>
            <a:graphicFrameLocks/>
          </p:cNvGraphicFramePr>
          <p:nvPr/>
        </p:nvGraphicFramePr>
        <p:xfrm>
          <a:off x="10836276" y="2632040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10764838" y="5060933"/>
            <a:ext cx="5000660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Нить Синтеза (26.07-17.08)</a:t>
            </a:r>
          </a:p>
        </p:txBody>
      </p:sp>
      <p:graphicFrame>
        <p:nvGraphicFramePr>
          <p:cNvPr id="47" name="Содержимое 9"/>
          <p:cNvGraphicFramePr>
            <a:graphicFrameLocks/>
          </p:cNvGraphicFramePr>
          <p:nvPr/>
        </p:nvGraphicFramePr>
        <p:xfrm>
          <a:off x="10764838" y="5775312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2/27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3/28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4/29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5/30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6/31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7/1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8/2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9/3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10/4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B1117"/>
                          </a:solidFill>
                        </a:rPr>
                        <a:t>14/8</a:t>
                      </a:r>
                      <a:endParaRPr lang="ru-RU" sz="1300" b="1" i="1" dirty="0">
                        <a:solidFill>
                          <a:srgbClr val="FB1117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17/11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21/15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23/17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10764838" y="8132766"/>
            <a:ext cx="4929222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Провидение (18.08-09.09)</a:t>
            </a:r>
          </a:p>
        </p:txBody>
      </p:sp>
      <p:graphicFrame>
        <p:nvGraphicFramePr>
          <p:cNvPr id="49" name="Содержимое 9"/>
          <p:cNvGraphicFramePr>
            <a:graphicFrameLocks/>
          </p:cNvGraphicFramePr>
          <p:nvPr/>
        </p:nvGraphicFramePr>
        <p:xfrm>
          <a:off x="10764838" y="8775708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1/18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2/19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13/30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14/31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15/1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19/5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10764838" y="11204601"/>
            <a:ext cx="5072098" cy="504394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Синтезобраз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(10.09-02.10)</a:t>
            </a:r>
          </a:p>
        </p:txBody>
      </p:sp>
      <p:graphicFrame>
        <p:nvGraphicFramePr>
          <p:cNvPr id="52" name="Содержимое 9"/>
          <p:cNvGraphicFramePr>
            <a:graphicFrameLocks/>
          </p:cNvGraphicFramePr>
          <p:nvPr/>
        </p:nvGraphicFramePr>
        <p:xfrm>
          <a:off x="10764838" y="11847542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9/18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21/30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23/1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23/2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16122689" y="2131975"/>
            <a:ext cx="5072098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Грааль (03.10-25.10)</a:t>
            </a:r>
          </a:p>
        </p:txBody>
      </p:sp>
      <p:graphicFrame>
        <p:nvGraphicFramePr>
          <p:cNvPr id="54" name="Содержимое 9"/>
          <p:cNvGraphicFramePr>
            <a:graphicFrameLocks/>
          </p:cNvGraphicFramePr>
          <p:nvPr/>
        </p:nvGraphicFramePr>
        <p:xfrm>
          <a:off x="16122687" y="2632040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8/10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9/11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15/17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17/19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18/20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16122689" y="5060933"/>
            <a:ext cx="5072098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Сознание (26.10-17.11)</a:t>
            </a:r>
          </a:p>
        </p:txBody>
      </p:sp>
      <p:graphicFrame>
        <p:nvGraphicFramePr>
          <p:cNvPr id="56" name="Содержимое 9"/>
          <p:cNvGraphicFramePr>
            <a:graphicFrameLocks/>
          </p:cNvGraphicFramePr>
          <p:nvPr/>
        </p:nvGraphicFramePr>
        <p:xfrm>
          <a:off x="16122687" y="5775312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5/30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6/31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21/15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57" name="Прямоугольник 56"/>
          <p:cNvSpPr/>
          <p:nvPr/>
        </p:nvSpPr>
        <p:spPr>
          <a:xfrm>
            <a:off x="16122689" y="8132766"/>
            <a:ext cx="5072098" cy="504394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Синтезтело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(18.11-10.12)</a:t>
            </a:r>
          </a:p>
        </p:txBody>
      </p:sp>
      <p:graphicFrame>
        <p:nvGraphicFramePr>
          <p:cNvPr id="58" name="Содержимое 9"/>
          <p:cNvGraphicFramePr>
            <a:graphicFrameLocks/>
          </p:cNvGraphicFramePr>
          <p:nvPr/>
        </p:nvGraphicFramePr>
        <p:xfrm>
          <a:off x="16122687" y="8775708"/>
          <a:ext cx="5040000" cy="213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5/22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13/30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16/3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sp>
        <p:nvSpPr>
          <p:cNvPr id="59" name="Прямоугольник 58"/>
          <p:cNvSpPr/>
          <p:nvPr/>
        </p:nvSpPr>
        <p:spPr>
          <a:xfrm>
            <a:off x="16122689" y="11204601"/>
            <a:ext cx="5072098" cy="509643"/>
          </a:xfrm>
          <a:prstGeom prst="rect">
            <a:avLst/>
          </a:prstGeom>
        </p:spPr>
        <p:txBody>
          <a:bodyPr wrap="square" lIns="148997" tIns="74498" rIns="148997" bIns="74498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ИВ Дом Творца ИВО (11.12-31.12)</a:t>
            </a:r>
          </a:p>
        </p:txBody>
      </p:sp>
      <p:graphicFrame>
        <p:nvGraphicFramePr>
          <p:cNvPr id="60" name="Содержимое 9"/>
          <p:cNvGraphicFramePr>
            <a:graphicFrameLocks/>
          </p:cNvGraphicFramePr>
          <p:nvPr/>
        </p:nvGraphicFramePr>
        <p:xfrm>
          <a:off x="16122687" y="11847542"/>
          <a:ext cx="5040000" cy="177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5/15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6/16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7/17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13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15/25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16/26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17/27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18/28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19/29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20/30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1" dirty="0" smtClean="0">
                          <a:solidFill>
                            <a:srgbClr val="FF0000"/>
                          </a:solidFill>
                        </a:rPr>
                        <a:t>21/31</a:t>
                      </a:r>
                      <a:endParaRPr lang="ru-RU" sz="13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192014" y="2632040"/>
          <a:ext cx="5059452" cy="177629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20000"/>
                <a:gridCol w="720000"/>
                <a:gridCol w="739452"/>
                <a:gridCol w="720000"/>
                <a:gridCol w="720000"/>
                <a:gridCol w="720000"/>
                <a:gridCol w="720000"/>
              </a:tblGrid>
              <a:tr h="336056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763" marR="152763" marT="72012" marB="720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</a:rPr>
                        <a:t>1/1</a:t>
                      </a:r>
                      <a:endParaRPr lang="ru-RU" sz="13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</a:rPr>
                        <a:t>2/2</a:t>
                      </a:r>
                      <a:endParaRPr lang="ru-RU" sz="13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  <a:effectLst/>
                        </a:rPr>
                        <a:t>3/3</a:t>
                      </a:r>
                      <a:endParaRPr lang="ru-RU" sz="1300" b="1" i="0" dirty="0">
                        <a:solidFill>
                          <a:srgbClr val="FF3300"/>
                        </a:solidFill>
                        <a:effectLst/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</a:rPr>
                        <a:t>4/4</a:t>
                      </a: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</a:rPr>
                        <a:t>5/5</a:t>
                      </a:r>
                      <a:endParaRPr lang="ru-RU" sz="13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6/6</a:t>
                      </a:r>
                      <a:endParaRPr lang="ru-RU" sz="1300" b="1" i="0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rgbClr val="FF3300"/>
                          </a:solidFill>
                        </a:rPr>
                        <a:t>7/7</a:t>
                      </a:r>
                      <a:endParaRPr lang="ru-RU" sz="13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152763" marR="152763" marT="72012" marB="7201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8/8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9/9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10/10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11/11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12/12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13/13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14/14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15/15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16/16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17/17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18/18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19/19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20/20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21/21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  <a:tr h="360060"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22/22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23/23</a:t>
                      </a:r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152763" marR="152763" marT="72012" marB="72012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584</Words>
  <PresentationFormat>Произвольный</PresentationFormat>
  <Paragraphs>498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Серегей</dc:creator>
  <cp:lastModifiedBy>Серегей</cp:lastModifiedBy>
  <cp:revision>209</cp:revision>
  <dcterms:created xsi:type="dcterms:W3CDTF">2017-11-22T07:42:07Z</dcterms:created>
  <dcterms:modified xsi:type="dcterms:W3CDTF">2017-12-08T12:12:53Z</dcterms:modified>
</cp:coreProperties>
</file>