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21386800"/>
  <p:notesSz cx="6858000" cy="9144000"/>
  <p:defaultTextStyle>
    <a:defPPr>
      <a:defRPr lang="ru-RU"/>
    </a:defPPr>
    <a:lvl1pPr marL="0" algn="l" defTabSz="295210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054" algn="l" defTabSz="295210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109" algn="l" defTabSz="295210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163" algn="l" defTabSz="295210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217" algn="l" defTabSz="295210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273" algn="l" defTabSz="295210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327" algn="l" defTabSz="295210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2382" algn="l" defTabSz="295210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8436" algn="l" defTabSz="2952109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26D"/>
    <a:srgbClr val="FB1117"/>
    <a:srgbClr val="FF3300"/>
    <a:srgbClr val="911C1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4559" autoAdjust="0"/>
    <p:restoredTop sz="96416" autoAdjust="0"/>
  </p:normalViewPr>
  <p:slideViewPr>
    <p:cSldViewPr>
      <p:cViewPr>
        <p:scale>
          <a:sx n="33" d="100"/>
          <a:sy n="33" d="100"/>
        </p:scale>
        <p:origin x="-768" y="-78"/>
      </p:cViewPr>
      <p:guideLst>
        <p:guide orient="horz" pos="6736"/>
        <p:guide pos="9537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0998" y="6643774"/>
            <a:ext cx="25737979" cy="45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41996" y="12119188"/>
            <a:ext cx="21195983" cy="54655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8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1952982" y="856466"/>
            <a:ext cx="6812994" cy="182480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14000" y="856466"/>
            <a:ext cx="19934316" cy="182480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1909" y="13743004"/>
            <a:ext cx="25737979" cy="4247655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1909" y="9064639"/>
            <a:ext cx="25737979" cy="467836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054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109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3pPr>
            <a:lvl4pPr marL="4428163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5904217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380273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8856327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332382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1808436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14000" y="4990257"/>
            <a:ext cx="13373656" cy="14114299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392321" y="4990257"/>
            <a:ext cx="13373656" cy="14114299"/>
          </a:xfrm>
        </p:spPr>
        <p:txBody>
          <a:bodyPr/>
          <a:lstStyle>
            <a:lvl1pPr>
              <a:defRPr sz="91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14000" y="4787280"/>
            <a:ext cx="13378913" cy="1995110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054" indent="0">
              <a:buNone/>
              <a:defRPr sz="6500" b="1"/>
            </a:lvl2pPr>
            <a:lvl3pPr marL="2952109" indent="0">
              <a:buNone/>
              <a:defRPr sz="5800" b="1"/>
            </a:lvl3pPr>
            <a:lvl4pPr marL="4428163" indent="0">
              <a:buNone/>
              <a:defRPr sz="5100" b="1"/>
            </a:lvl4pPr>
            <a:lvl5pPr marL="5904217" indent="0">
              <a:buNone/>
              <a:defRPr sz="5100" b="1"/>
            </a:lvl5pPr>
            <a:lvl6pPr marL="7380273" indent="0">
              <a:buNone/>
              <a:defRPr sz="5100" b="1"/>
            </a:lvl6pPr>
            <a:lvl7pPr marL="8856327" indent="0">
              <a:buNone/>
              <a:defRPr sz="5100" b="1"/>
            </a:lvl7pPr>
            <a:lvl8pPr marL="10332382" indent="0">
              <a:buNone/>
              <a:defRPr sz="5100" b="1"/>
            </a:lvl8pPr>
            <a:lvl9pPr marL="11808436" indent="0">
              <a:buNone/>
              <a:defRPr sz="5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14000" y="6782388"/>
            <a:ext cx="13378913" cy="12322165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5381811" y="4787280"/>
            <a:ext cx="13384170" cy="1995110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76054" indent="0">
              <a:buNone/>
              <a:defRPr sz="6500" b="1"/>
            </a:lvl2pPr>
            <a:lvl3pPr marL="2952109" indent="0">
              <a:buNone/>
              <a:defRPr sz="5800" b="1"/>
            </a:lvl3pPr>
            <a:lvl4pPr marL="4428163" indent="0">
              <a:buNone/>
              <a:defRPr sz="5100" b="1"/>
            </a:lvl4pPr>
            <a:lvl5pPr marL="5904217" indent="0">
              <a:buNone/>
              <a:defRPr sz="5100" b="1"/>
            </a:lvl5pPr>
            <a:lvl6pPr marL="7380273" indent="0">
              <a:buNone/>
              <a:defRPr sz="5100" b="1"/>
            </a:lvl6pPr>
            <a:lvl7pPr marL="8856327" indent="0">
              <a:buNone/>
              <a:defRPr sz="5100" b="1"/>
            </a:lvl7pPr>
            <a:lvl8pPr marL="10332382" indent="0">
              <a:buNone/>
              <a:defRPr sz="5100" b="1"/>
            </a:lvl8pPr>
            <a:lvl9pPr marL="11808436" indent="0">
              <a:buNone/>
              <a:defRPr sz="5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5381811" y="6782388"/>
            <a:ext cx="13384170" cy="12322165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000" y="851511"/>
            <a:ext cx="9961903" cy="362387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38630" y="851514"/>
            <a:ext cx="16927347" cy="18253041"/>
          </a:xfrm>
        </p:spPr>
        <p:txBody>
          <a:bodyPr/>
          <a:lstStyle>
            <a:lvl1pPr>
              <a:defRPr sz="10300"/>
            </a:lvl1pPr>
            <a:lvl2pPr>
              <a:defRPr sz="91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14000" y="4475388"/>
            <a:ext cx="9961903" cy="14629166"/>
          </a:xfrm>
        </p:spPr>
        <p:txBody>
          <a:bodyPr/>
          <a:lstStyle>
            <a:lvl1pPr marL="0" indent="0">
              <a:buNone/>
              <a:defRPr sz="4700"/>
            </a:lvl1pPr>
            <a:lvl2pPr marL="1476054" indent="0">
              <a:buNone/>
              <a:defRPr sz="4000"/>
            </a:lvl2pPr>
            <a:lvl3pPr marL="2952109" indent="0">
              <a:buNone/>
              <a:defRPr sz="3300"/>
            </a:lvl3pPr>
            <a:lvl4pPr marL="4428163" indent="0">
              <a:buNone/>
              <a:defRPr sz="3000"/>
            </a:lvl4pPr>
            <a:lvl5pPr marL="5904217" indent="0">
              <a:buNone/>
              <a:defRPr sz="3000"/>
            </a:lvl5pPr>
            <a:lvl6pPr marL="7380273" indent="0">
              <a:buNone/>
              <a:defRPr sz="3000"/>
            </a:lvl6pPr>
            <a:lvl7pPr marL="8856327" indent="0">
              <a:buNone/>
              <a:defRPr sz="3000"/>
            </a:lvl7pPr>
            <a:lvl8pPr marL="10332382" indent="0">
              <a:buNone/>
              <a:defRPr sz="3000"/>
            </a:lvl8pPr>
            <a:lvl9pPr marL="11808436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5086" y="14970763"/>
            <a:ext cx="18167985" cy="1767382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935086" y="1910951"/>
            <a:ext cx="18167985" cy="12832080"/>
          </a:xfrm>
        </p:spPr>
        <p:txBody>
          <a:bodyPr/>
          <a:lstStyle>
            <a:lvl1pPr marL="0" indent="0">
              <a:buNone/>
              <a:defRPr sz="10300"/>
            </a:lvl1pPr>
            <a:lvl2pPr marL="1476054" indent="0">
              <a:buNone/>
              <a:defRPr sz="9100"/>
            </a:lvl2pPr>
            <a:lvl3pPr marL="2952109" indent="0">
              <a:buNone/>
              <a:defRPr sz="7800"/>
            </a:lvl3pPr>
            <a:lvl4pPr marL="4428163" indent="0">
              <a:buNone/>
              <a:defRPr sz="6500"/>
            </a:lvl4pPr>
            <a:lvl5pPr marL="5904217" indent="0">
              <a:buNone/>
              <a:defRPr sz="6500"/>
            </a:lvl5pPr>
            <a:lvl6pPr marL="7380273" indent="0">
              <a:buNone/>
              <a:defRPr sz="6500"/>
            </a:lvl6pPr>
            <a:lvl7pPr marL="8856327" indent="0">
              <a:buNone/>
              <a:defRPr sz="6500"/>
            </a:lvl7pPr>
            <a:lvl8pPr marL="10332382" indent="0">
              <a:buNone/>
              <a:defRPr sz="6500"/>
            </a:lvl8pPr>
            <a:lvl9pPr marL="11808436" indent="0">
              <a:buNone/>
              <a:defRPr sz="6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35086" y="16738144"/>
            <a:ext cx="18167985" cy="2509978"/>
          </a:xfrm>
        </p:spPr>
        <p:txBody>
          <a:bodyPr/>
          <a:lstStyle>
            <a:lvl1pPr marL="0" indent="0">
              <a:buNone/>
              <a:defRPr sz="4700"/>
            </a:lvl1pPr>
            <a:lvl2pPr marL="1476054" indent="0">
              <a:buNone/>
              <a:defRPr sz="4000"/>
            </a:lvl2pPr>
            <a:lvl3pPr marL="2952109" indent="0">
              <a:buNone/>
              <a:defRPr sz="3300"/>
            </a:lvl3pPr>
            <a:lvl4pPr marL="4428163" indent="0">
              <a:buNone/>
              <a:defRPr sz="3000"/>
            </a:lvl4pPr>
            <a:lvl5pPr marL="5904217" indent="0">
              <a:buNone/>
              <a:defRPr sz="3000"/>
            </a:lvl5pPr>
            <a:lvl6pPr marL="7380273" indent="0">
              <a:buNone/>
              <a:defRPr sz="3000"/>
            </a:lvl6pPr>
            <a:lvl7pPr marL="8856327" indent="0">
              <a:buNone/>
              <a:defRPr sz="3000"/>
            </a:lvl7pPr>
            <a:lvl8pPr marL="10332382" indent="0">
              <a:buNone/>
              <a:defRPr sz="3000"/>
            </a:lvl8pPr>
            <a:lvl9pPr marL="11808436" indent="0">
              <a:buNone/>
              <a:defRPr sz="3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3999" y="856464"/>
            <a:ext cx="27251978" cy="3564467"/>
          </a:xfrm>
          <a:prstGeom prst="rect">
            <a:avLst/>
          </a:prstGeom>
        </p:spPr>
        <p:txBody>
          <a:bodyPr vert="horz" lIns="295211" tIns="147605" rIns="295211" bIns="14760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13999" y="4990257"/>
            <a:ext cx="27251978" cy="14114299"/>
          </a:xfrm>
          <a:prstGeom prst="rect">
            <a:avLst/>
          </a:prstGeom>
        </p:spPr>
        <p:txBody>
          <a:bodyPr vert="horz" lIns="295211" tIns="147605" rIns="295211" bIns="14760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13999" y="19822399"/>
            <a:ext cx="7065327" cy="1138648"/>
          </a:xfrm>
          <a:prstGeom prst="rect">
            <a:avLst/>
          </a:prstGeom>
        </p:spPr>
        <p:txBody>
          <a:bodyPr vert="horz" lIns="295211" tIns="147605" rIns="295211" bIns="147605" rtlCol="0" anchor="ctr"/>
          <a:lstStyle>
            <a:lvl1pPr algn="l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0345659" y="19822399"/>
            <a:ext cx="9588659" cy="1138648"/>
          </a:xfrm>
          <a:prstGeom prst="rect">
            <a:avLst/>
          </a:prstGeom>
        </p:spPr>
        <p:txBody>
          <a:bodyPr vert="horz" lIns="295211" tIns="147605" rIns="295211" bIns="147605" rtlCol="0" anchor="ctr"/>
          <a:lstStyle>
            <a:lvl1pPr algn="ct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1700650" y="19822399"/>
            <a:ext cx="7065327" cy="1138648"/>
          </a:xfrm>
          <a:prstGeom prst="rect">
            <a:avLst/>
          </a:prstGeom>
        </p:spPr>
        <p:txBody>
          <a:bodyPr vert="horz" lIns="295211" tIns="147605" rIns="295211" bIns="147605" rtlCol="0" anchor="ctr"/>
          <a:lstStyle>
            <a:lvl1pPr algn="r">
              <a:defRPr sz="4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109" rtl="0" eaLnBrk="1" latinLnBrk="0" hangingPunct="1">
        <a:spcBef>
          <a:spcPct val="0"/>
        </a:spcBef>
        <a:buNone/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041" indent="-1107041" algn="l" defTabSz="2952109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589" indent="-922533" algn="l" defTabSz="2952109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136" indent="-738027" algn="l" defTabSz="2952109" rtl="0" eaLnBrk="1" latinLnBrk="0" hangingPunct="1">
        <a:spcBef>
          <a:spcPct val="20000"/>
        </a:spcBef>
        <a:buFont typeface="Arial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190" indent="-738027" algn="l" defTabSz="2952109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246" indent="-738027" algn="l" defTabSz="2952109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300" indent="-738027" algn="l" defTabSz="2952109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4354" indent="-738027" algn="l" defTabSz="2952109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0409" indent="-738027" algn="l" defTabSz="2952109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6463" indent="-738027" algn="l" defTabSz="2952109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295210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054" algn="l" defTabSz="295210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109" algn="l" defTabSz="295210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163" algn="l" defTabSz="295210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217" algn="l" defTabSz="295210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273" algn="l" defTabSz="295210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327" algn="l" defTabSz="295210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2382" algn="l" defTabSz="295210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8436" algn="l" defTabSz="2952109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406328"/>
            <a:ext cx="30279975" cy="2160141"/>
          </a:xfrm>
          <a:prstGeom prst="rect">
            <a:avLst/>
          </a:prstGeom>
          <a:noFill/>
        </p:spPr>
        <p:txBody>
          <a:bodyPr wrap="square" lIns="295211" tIns="147605" rIns="295211" bIns="147605" rtlCol="0">
            <a:spAutoFit/>
          </a:bodyPr>
          <a:lstStyle/>
          <a:p>
            <a:pPr lvl="0" algn="ctr"/>
            <a:r>
              <a:rPr lang="ru-RU" sz="7400" b="1" i="1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ru-RU" sz="4100" b="1" i="1" dirty="0" smtClean="0">
                <a:latin typeface="Times New Roman" pitchFamily="18" charset="0"/>
                <a:cs typeface="Times New Roman" pitchFamily="18" charset="0"/>
              </a:rPr>
              <a:t>  год</a:t>
            </a:r>
          </a:p>
          <a:p>
            <a:pPr lvl="0" algn="ctr"/>
            <a:r>
              <a:rPr lang="ru-RU" sz="4700" b="1" i="1" dirty="0" smtClean="0">
                <a:latin typeface="Times New Roman" pitchFamily="18" charset="0"/>
                <a:cs typeface="Times New Roman" pitchFamily="18" charset="0"/>
              </a:rPr>
              <a:t>Время 8192 Реальности Мг Фа и Изначально Вышестоящей Реальности в их временном континууме</a:t>
            </a:r>
            <a:endParaRPr lang="ru-RU" sz="4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140" y="19551712"/>
            <a:ext cx="8976751" cy="1705640"/>
          </a:xfrm>
          <a:prstGeom prst="rect">
            <a:avLst/>
          </a:prstGeom>
          <a:noFill/>
        </p:spPr>
        <p:txBody>
          <a:bodyPr wrap="square" lIns="210865" tIns="105432" rIns="210865" bIns="105432" rtlCol="0">
            <a:spAutoFit/>
          </a:bodyPr>
          <a:lstStyle/>
          <a:p>
            <a:r>
              <a:rPr lang="ru-RU" sz="3700" b="1" i="1" dirty="0" smtClean="0">
                <a:latin typeface="Times New Roman" pitchFamily="18" charset="0"/>
                <a:cs typeface="Times New Roman" pitchFamily="18" charset="0"/>
              </a:rPr>
              <a:t>Подразделение ИВДИВО 4011ИВР, Уфа</a:t>
            </a:r>
          </a:p>
          <a:p>
            <a:pPr algn="r"/>
            <a:r>
              <a:rPr lang="en-US" sz="2300" b="1" i="1" dirty="0" smtClean="0">
                <a:latin typeface="Times New Roman"/>
                <a:cs typeface="Times New Roman"/>
              </a:rPr>
              <a:t>©</a:t>
            </a:r>
            <a:r>
              <a:rPr lang="en-US" sz="3700" b="1" i="1" dirty="0" smtClean="0">
                <a:latin typeface="Times New Roman"/>
                <a:cs typeface="Times New Roman"/>
              </a:rPr>
              <a:t> </a:t>
            </a:r>
            <a:r>
              <a:rPr lang="ru-RU" sz="2300" b="1" i="1" dirty="0" err="1" smtClean="0">
                <a:latin typeface="Times New Roman"/>
                <a:cs typeface="Times New Roman"/>
              </a:rPr>
              <a:t>Лищинская</a:t>
            </a:r>
            <a:r>
              <a:rPr lang="ru-RU" sz="2300" b="1" i="1" dirty="0" smtClean="0">
                <a:latin typeface="Times New Roman"/>
                <a:cs typeface="Times New Roman"/>
              </a:rPr>
              <a:t> Альбина,</a:t>
            </a:r>
            <a:r>
              <a:rPr lang="ru-RU" sz="2400" b="1" i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 </a:t>
            </a:r>
            <a:r>
              <a:rPr lang="ru-RU" sz="2400" b="1" i="1" dirty="0" smtClean="0">
                <a:solidFill>
                  <a:schemeClr val="tx1">
                    <a:lumMod val="95000"/>
                  </a:schemeClr>
                </a:solidFill>
                <a:latin typeface="Times New Roman"/>
                <a:cs typeface="Times New Roman"/>
              </a:rPr>
              <a:t>календарь 16-ричного </a:t>
            </a:r>
            <a:r>
              <a:rPr lang="ru-RU" sz="2400" b="1" i="1" dirty="0" err="1" smtClean="0">
                <a:solidFill>
                  <a:schemeClr val="tx1">
                    <a:lumMod val="95000"/>
                  </a:schemeClr>
                </a:solidFill>
                <a:latin typeface="Times New Roman"/>
                <a:cs typeface="Times New Roman"/>
              </a:rPr>
              <a:t>синтез-года</a:t>
            </a:r>
            <a:endParaRPr lang="ru-RU" sz="2300" b="1" i="1" dirty="0" smtClean="0">
              <a:solidFill>
                <a:schemeClr val="tx1">
                  <a:lumMod val="95000"/>
                </a:schemeClr>
              </a:solidFill>
              <a:latin typeface="Times New Roman"/>
              <a:cs typeface="Times New Roman"/>
            </a:endParaRPr>
          </a:p>
          <a:p>
            <a:r>
              <a:rPr lang="ru-RU" sz="2300" b="1" i="1" dirty="0" smtClean="0">
                <a:solidFill>
                  <a:schemeClr val="tx1">
                    <a:lumMod val="95000"/>
                  </a:schemeClr>
                </a:solidFill>
                <a:latin typeface="Times New Roman"/>
                <a:cs typeface="Times New Roman"/>
              </a:rPr>
              <a:t>           </a:t>
            </a:r>
            <a:r>
              <a:rPr lang="en-US" sz="2300" b="1" i="1" dirty="0" smtClean="0">
                <a:latin typeface="Times New Roman"/>
                <a:cs typeface="Times New Roman"/>
              </a:rPr>
              <a:t>©</a:t>
            </a:r>
            <a:r>
              <a:rPr lang="ru-RU" sz="2300" b="1" i="1" dirty="0" smtClean="0">
                <a:latin typeface="Times New Roman"/>
                <a:cs typeface="Times New Roman"/>
              </a:rPr>
              <a:t> ИВ МАИ ИВО 4011ИВР, дизайн  </a:t>
            </a:r>
            <a:endParaRPr lang="ru-RU" sz="23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1858" y="3015114"/>
            <a:ext cx="7181205" cy="720755"/>
          </a:xfrm>
          <a:prstGeom prst="rect">
            <a:avLst/>
          </a:prstGeom>
          <a:noFill/>
        </p:spPr>
        <p:txBody>
          <a:bodyPr wrap="square" lIns="210865" tIns="105432" rIns="210865" bIns="105432" rtlCol="0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Образ Отца (01.01-23.01)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0253" y="7157348"/>
            <a:ext cx="7182811" cy="1228586"/>
          </a:xfrm>
          <a:prstGeom prst="rect">
            <a:avLst/>
          </a:prstGeom>
          <a:noFill/>
        </p:spPr>
        <p:txBody>
          <a:bodyPr wrap="square" lIns="210865" tIns="105432" rIns="210865" bIns="105432" rtlCol="0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Слово Отца (24.01-15.02)</a:t>
            </a:r>
          </a:p>
          <a:p>
            <a:pPr algn="ctr"/>
            <a:endParaRPr lang="ru-RU" sz="33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270253" y="8147334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7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7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1/24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2/25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3/26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4/27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rgbClr val="FF0000"/>
                          </a:solidFill>
                        </a:rPr>
                        <a:t>5/28</a:t>
                      </a:r>
                      <a:endParaRPr lang="ru-RU" sz="17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6/29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7/30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8/31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rgbClr val="FF0000"/>
                          </a:solidFill>
                        </a:rPr>
                        <a:t>9/1</a:t>
                      </a:r>
                      <a:endParaRPr lang="ru-RU" sz="17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11/3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12/4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13/5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14/6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15/7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16/8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rgbClr val="FF0000"/>
                          </a:solidFill>
                        </a:rPr>
                        <a:t>17/9</a:t>
                      </a:r>
                      <a:endParaRPr lang="ru-RU" sz="17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18/10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19/11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20/12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21/13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rgbClr val="FF0000"/>
                          </a:solidFill>
                        </a:rPr>
                        <a:t>22/14</a:t>
                      </a:r>
                      <a:endParaRPr lang="ru-RU" sz="1700" b="1" i="0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23/15</a:t>
                      </a:r>
                      <a:endParaRPr lang="ru-RU" sz="17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7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7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700" b="1" i="0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70253" y="11489046"/>
            <a:ext cx="7182811" cy="1228586"/>
          </a:xfrm>
          <a:prstGeom prst="rect">
            <a:avLst/>
          </a:prstGeom>
          <a:noFill/>
        </p:spPr>
        <p:txBody>
          <a:bodyPr wrap="square" lIns="210865" tIns="105432" rIns="210865" bIns="105432" rtlCol="0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Душа (16.02-10.03)</a:t>
            </a:r>
          </a:p>
          <a:p>
            <a:pPr algn="ctr"/>
            <a:endParaRPr lang="ru-RU" sz="33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271858" y="12410911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4/19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14/1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21/8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70253" y="16740305"/>
          <a:ext cx="7135758" cy="3021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5/15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6/16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17/27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20/30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21/31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73002" y="15845934"/>
            <a:ext cx="7080062" cy="1228586"/>
          </a:xfrm>
          <a:prstGeom prst="rect">
            <a:avLst/>
          </a:prstGeom>
          <a:noFill/>
        </p:spPr>
        <p:txBody>
          <a:bodyPr wrap="square" lIns="210865" tIns="105432" rIns="210865" bIns="105432" rtlCol="0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Ум (11.03-02.04)</a:t>
            </a:r>
          </a:p>
          <a:p>
            <a:pPr algn="ctr"/>
            <a:endParaRPr lang="ru-RU" sz="33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655351" y="3015112"/>
            <a:ext cx="7181205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Престол (03.04-25.04)</a:t>
            </a:r>
          </a:p>
        </p:txBody>
      </p:sp>
      <p:graphicFrame>
        <p:nvGraphicFramePr>
          <p:cNvPr id="44" name="Содержимое 9"/>
          <p:cNvGraphicFramePr>
            <a:graphicFrameLocks/>
          </p:cNvGraphicFramePr>
          <p:nvPr/>
        </p:nvGraphicFramePr>
        <p:xfrm>
          <a:off x="7756495" y="3722323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3300"/>
                          </a:solidFill>
                        </a:rPr>
                        <a:t>2/4</a:t>
                      </a:r>
                      <a:endParaRPr lang="ru-RU" sz="1800" b="1" i="1" dirty="0">
                        <a:solidFill>
                          <a:srgbClr val="FF33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3300"/>
                          </a:solidFill>
                        </a:rPr>
                        <a:t>17/19</a:t>
                      </a:r>
                      <a:endParaRPr lang="ru-RU" sz="1800" b="1" i="1" dirty="0">
                        <a:solidFill>
                          <a:srgbClr val="FF33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3300"/>
                          </a:solidFill>
                        </a:rPr>
                        <a:t>19/21</a:t>
                      </a:r>
                      <a:endParaRPr lang="ru-RU" sz="1800" b="1" i="1" dirty="0">
                        <a:solidFill>
                          <a:srgbClr val="FF33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45" name="Прямоугольник 44"/>
          <p:cNvSpPr/>
          <p:nvPr/>
        </p:nvSpPr>
        <p:spPr>
          <a:xfrm>
            <a:off x="7567559" y="7050062"/>
            <a:ext cx="7080062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Интеллект (26.04-18.05)</a:t>
            </a:r>
          </a:p>
        </p:txBody>
      </p:sp>
      <p:graphicFrame>
        <p:nvGraphicFramePr>
          <p:cNvPr id="46" name="Содержимое 9"/>
          <p:cNvGraphicFramePr>
            <a:graphicFrameLocks/>
          </p:cNvGraphicFramePr>
          <p:nvPr/>
        </p:nvGraphicFramePr>
        <p:xfrm>
          <a:off x="7756495" y="8167647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7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7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7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2/27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3/28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700" b="1" i="1" dirty="0" smtClean="0">
                          <a:solidFill>
                            <a:srgbClr val="FF0000"/>
                          </a:solidFill>
                        </a:rPr>
                        <a:t>5/30</a:t>
                      </a:r>
                      <a:endParaRPr lang="ru-RU" sz="17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</a:t>
                      </a:r>
                      <a:endParaRPr lang="ru-RU" sz="17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</a:t>
                      </a:r>
                      <a:endParaRPr lang="ru-RU" sz="17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10/5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7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12/7</a:t>
                      </a:r>
                      <a:endParaRPr lang="ru-RU" sz="17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13/8</a:t>
                      </a:r>
                      <a:endParaRPr lang="ru-RU" sz="17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14/9</a:t>
                      </a:r>
                      <a:endParaRPr lang="ru-RU" sz="17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7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19/14</a:t>
                      </a:r>
                      <a:endParaRPr lang="ru-RU" sz="17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14/15</a:t>
                      </a:r>
                      <a:endParaRPr lang="ru-RU" sz="17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21/16</a:t>
                      </a:r>
                      <a:endParaRPr lang="ru-RU" sz="17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7655351" y="11489046"/>
            <a:ext cx="7080062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Столп (19.05-10.06)</a:t>
            </a:r>
          </a:p>
        </p:txBody>
      </p:sp>
      <p:graphicFrame>
        <p:nvGraphicFramePr>
          <p:cNvPr id="31" name="Содержимое 9"/>
          <p:cNvGraphicFramePr>
            <a:graphicFrameLocks/>
          </p:cNvGraphicFramePr>
          <p:nvPr/>
        </p:nvGraphicFramePr>
        <p:xfrm>
          <a:off x="7756495" y="12410911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4/22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7/25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12/30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13/31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14/1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21/8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7756495" y="15845935"/>
            <a:ext cx="7080062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Права Созидания (11.06-02.07)</a:t>
            </a:r>
          </a:p>
        </p:txBody>
      </p:sp>
      <p:graphicFrame>
        <p:nvGraphicFramePr>
          <p:cNvPr id="33" name="Содержимое 9"/>
          <p:cNvGraphicFramePr>
            <a:graphicFrameLocks/>
          </p:cNvGraphicFramePr>
          <p:nvPr/>
        </p:nvGraphicFramePr>
        <p:xfrm>
          <a:off x="7756495" y="16755206"/>
          <a:ext cx="7135758" cy="251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5/15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7/17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15/25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17/27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20/30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15342277" y="3015112"/>
            <a:ext cx="7181205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Мощь Отца (03.07-25.07)</a:t>
            </a:r>
          </a:p>
        </p:txBody>
      </p:sp>
      <p:graphicFrame>
        <p:nvGraphicFramePr>
          <p:cNvPr id="39" name="Содержимое 9"/>
          <p:cNvGraphicFramePr>
            <a:graphicFrameLocks/>
          </p:cNvGraphicFramePr>
          <p:nvPr/>
        </p:nvGraphicFramePr>
        <p:xfrm>
          <a:off x="15342275" y="3722323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15241131" y="7157346"/>
            <a:ext cx="7080062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Нить Синтеза (26.07-17.08)</a:t>
            </a:r>
          </a:p>
        </p:txBody>
      </p:sp>
      <p:graphicFrame>
        <p:nvGraphicFramePr>
          <p:cNvPr id="47" name="Содержимое 9"/>
          <p:cNvGraphicFramePr>
            <a:graphicFrameLocks/>
          </p:cNvGraphicFramePr>
          <p:nvPr/>
        </p:nvGraphicFramePr>
        <p:xfrm>
          <a:off x="15241131" y="8167647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2/27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3/28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4/29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5/30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6/31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7/1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8/2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9/3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10/4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B1117"/>
                          </a:solidFill>
                        </a:rPr>
                        <a:t>14/8</a:t>
                      </a:r>
                      <a:endParaRPr lang="ru-RU" sz="1800" b="1" i="1" dirty="0">
                        <a:solidFill>
                          <a:srgbClr val="FB1117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17/11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20/14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21/15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23/17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48" name="Прямоугольник 47"/>
          <p:cNvSpPr/>
          <p:nvPr/>
        </p:nvSpPr>
        <p:spPr>
          <a:xfrm>
            <a:off x="15241131" y="11501640"/>
            <a:ext cx="6978918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Провидение (18.08-09.09)</a:t>
            </a:r>
          </a:p>
        </p:txBody>
      </p:sp>
      <p:graphicFrame>
        <p:nvGraphicFramePr>
          <p:cNvPr id="49" name="Содержимое 9"/>
          <p:cNvGraphicFramePr>
            <a:graphicFrameLocks/>
          </p:cNvGraphicFramePr>
          <p:nvPr/>
        </p:nvGraphicFramePr>
        <p:xfrm>
          <a:off x="15241131" y="12410911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1/18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2/19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5/22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13/30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14/31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15/1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19/5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51" name="Прямоугольник 50"/>
          <p:cNvSpPr/>
          <p:nvPr/>
        </p:nvSpPr>
        <p:spPr>
          <a:xfrm>
            <a:off x="15241131" y="15845935"/>
            <a:ext cx="7181205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err="1" smtClean="0">
                <a:latin typeface="Times New Roman" pitchFamily="18" charset="0"/>
                <a:cs typeface="Times New Roman" pitchFamily="18" charset="0"/>
              </a:rPr>
              <a:t>Синтезобраз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 (10.09-02.10)</a:t>
            </a:r>
          </a:p>
        </p:txBody>
      </p:sp>
      <p:graphicFrame>
        <p:nvGraphicFramePr>
          <p:cNvPr id="52" name="Содержимое 9"/>
          <p:cNvGraphicFramePr>
            <a:graphicFrameLocks/>
          </p:cNvGraphicFramePr>
          <p:nvPr/>
        </p:nvGraphicFramePr>
        <p:xfrm>
          <a:off x="15241131" y="16755206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5/14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9/18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16/25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18/27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21/30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23/1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23/2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50" name="Прямоугольник 49"/>
          <p:cNvSpPr/>
          <p:nvPr/>
        </p:nvSpPr>
        <p:spPr>
          <a:xfrm>
            <a:off x="22826912" y="3015112"/>
            <a:ext cx="7181205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Грааль (03.10-25.10)</a:t>
            </a:r>
          </a:p>
        </p:txBody>
      </p:sp>
      <p:graphicFrame>
        <p:nvGraphicFramePr>
          <p:cNvPr id="54" name="Содержимое 9"/>
          <p:cNvGraphicFramePr>
            <a:graphicFrameLocks/>
          </p:cNvGraphicFramePr>
          <p:nvPr/>
        </p:nvGraphicFramePr>
        <p:xfrm>
          <a:off x="22826911" y="3722323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8/10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9/11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15/17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17/19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18/20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55" name="Прямоугольник 54"/>
          <p:cNvSpPr/>
          <p:nvPr/>
        </p:nvSpPr>
        <p:spPr>
          <a:xfrm>
            <a:off x="22826912" y="7157346"/>
            <a:ext cx="7181205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Сознание (26.10-17.11)</a:t>
            </a:r>
          </a:p>
        </p:txBody>
      </p:sp>
      <p:graphicFrame>
        <p:nvGraphicFramePr>
          <p:cNvPr id="56" name="Содержимое 9"/>
          <p:cNvGraphicFramePr>
            <a:graphicFrameLocks/>
          </p:cNvGraphicFramePr>
          <p:nvPr/>
        </p:nvGraphicFramePr>
        <p:xfrm>
          <a:off x="22826911" y="8167647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2/27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5/30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6/31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20/14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21/15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22/16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57" name="Прямоугольник 56"/>
          <p:cNvSpPr/>
          <p:nvPr/>
        </p:nvSpPr>
        <p:spPr>
          <a:xfrm>
            <a:off x="22826912" y="11501640"/>
            <a:ext cx="7181205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err="1" smtClean="0">
                <a:latin typeface="Times New Roman" pitchFamily="18" charset="0"/>
                <a:cs typeface="Times New Roman" pitchFamily="18" charset="0"/>
              </a:rPr>
              <a:t>Синтезтело</a:t>
            </a:r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 (18.11-10.12)</a:t>
            </a:r>
          </a:p>
        </p:txBody>
      </p:sp>
      <p:graphicFrame>
        <p:nvGraphicFramePr>
          <p:cNvPr id="58" name="Содержимое 9"/>
          <p:cNvGraphicFramePr>
            <a:graphicFrameLocks/>
          </p:cNvGraphicFramePr>
          <p:nvPr/>
        </p:nvGraphicFramePr>
        <p:xfrm>
          <a:off x="22826911" y="12410911"/>
          <a:ext cx="7135758" cy="3021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rgbClr val="FFFF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5/22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8/25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9/26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13/30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16/3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23/10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sp>
        <p:nvSpPr>
          <p:cNvPr id="59" name="Прямоугольник 58"/>
          <p:cNvSpPr/>
          <p:nvPr/>
        </p:nvSpPr>
        <p:spPr>
          <a:xfrm>
            <a:off x="22826912" y="15845935"/>
            <a:ext cx="7181205" cy="720755"/>
          </a:xfrm>
          <a:prstGeom prst="rect">
            <a:avLst/>
          </a:prstGeom>
        </p:spPr>
        <p:txBody>
          <a:bodyPr wrap="square" lIns="210865" tIns="105432" rIns="210865" bIns="105432">
            <a:spAutoFit/>
          </a:bodyPr>
          <a:lstStyle/>
          <a:p>
            <a:pPr algn="ctr"/>
            <a:r>
              <a:rPr lang="ru-RU" sz="3300" b="1" dirty="0" smtClean="0">
                <a:latin typeface="Times New Roman" pitchFamily="18" charset="0"/>
                <a:cs typeface="Times New Roman" pitchFamily="18" charset="0"/>
              </a:rPr>
              <a:t>ИВ Дом Творца ИВО (11.12-31.12)</a:t>
            </a:r>
          </a:p>
        </p:txBody>
      </p:sp>
      <p:graphicFrame>
        <p:nvGraphicFramePr>
          <p:cNvPr id="60" name="Содержимое 9"/>
          <p:cNvGraphicFramePr>
            <a:graphicFrameLocks/>
          </p:cNvGraphicFramePr>
          <p:nvPr/>
        </p:nvGraphicFramePr>
        <p:xfrm>
          <a:off x="22826911" y="16755206"/>
          <a:ext cx="7135758" cy="2512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394"/>
                <a:gridCol w="1019394"/>
                <a:gridCol w="1019394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1/11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2/12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3/13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4/14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5/15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6/16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7/17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8/18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9/19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10/20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11/21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12/22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13/23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14/24</a:t>
                      </a:r>
                      <a:endParaRPr lang="ru-RU" sz="1800" b="1" i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15/25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16/26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17/27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18/28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19/29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20/30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1" dirty="0" smtClean="0">
                          <a:solidFill>
                            <a:srgbClr val="FF0000"/>
                          </a:solidFill>
                        </a:rPr>
                        <a:t>21/31</a:t>
                      </a:r>
                      <a:endParaRPr lang="ru-RU" sz="1800" b="1" i="1" dirty="0">
                        <a:solidFill>
                          <a:srgbClr val="FF0000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1" dirty="0">
                        <a:solidFill>
                          <a:schemeClr val="bg1"/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271858" y="3722323"/>
          <a:ext cx="7163299" cy="251209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019394"/>
                <a:gridCol w="1019394"/>
                <a:gridCol w="1046935"/>
                <a:gridCol w="1019394"/>
                <a:gridCol w="1019394"/>
                <a:gridCol w="1019394"/>
                <a:gridCol w="1019394"/>
              </a:tblGrid>
              <a:tr h="475262"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Пн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Вт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Times New Roman" pitchFamily="18" charset="0"/>
                          <a:cs typeface="Times New Roman" pitchFamily="18" charset="0"/>
                        </a:rPr>
                        <a:t>Ср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Пт</a:t>
                      </a:r>
                      <a:endParaRPr lang="ru-RU" sz="17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Сб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</a:t>
                      </a:r>
                      <a:endParaRPr lang="ru-RU" sz="17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286" marR="216286" marT="101842" marB="1018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rgbClr val="FF3300"/>
                          </a:solidFill>
                        </a:rPr>
                        <a:t>1/1</a:t>
                      </a:r>
                      <a:endParaRPr lang="ru-RU" sz="1800" b="1" i="0" dirty="0">
                        <a:solidFill>
                          <a:srgbClr val="FF33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rgbClr val="FF3300"/>
                          </a:solidFill>
                        </a:rPr>
                        <a:t>2/2</a:t>
                      </a:r>
                      <a:endParaRPr lang="ru-RU" sz="1800" b="1" i="0" dirty="0">
                        <a:solidFill>
                          <a:srgbClr val="FF33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rgbClr val="FF3300"/>
                          </a:solidFill>
                          <a:effectLst/>
                        </a:rPr>
                        <a:t>3/3</a:t>
                      </a:r>
                      <a:endParaRPr lang="ru-RU" sz="1800" b="1" i="0" dirty="0">
                        <a:solidFill>
                          <a:srgbClr val="FF3300"/>
                        </a:solidFill>
                        <a:effectLst/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rgbClr val="FF3300"/>
                          </a:solidFill>
                        </a:rPr>
                        <a:t>4/4</a:t>
                      </a: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rgbClr val="FF3300"/>
                          </a:solidFill>
                        </a:rPr>
                        <a:t>5/5</a:t>
                      </a:r>
                      <a:endParaRPr lang="ru-RU" sz="1800" b="1" i="0" dirty="0">
                        <a:solidFill>
                          <a:srgbClr val="FF33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6/6</a:t>
                      </a:r>
                      <a:endParaRPr lang="ru-RU" sz="1800" b="1" i="0" dirty="0"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rgbClr val="FF3300"/>
                          </a:solidFill>
                        </a:rPr>
                        <a:t>7/7</a:t>
                      </a:r>
                      <a:endParaRPr lang="ru-RU" sz="1800" b="1" i="0" dirty="0">
                        <a:solidFill>
                          <a:srgbClr val="FF3300"/>
                        </a:solidFill>
                      </a:endParaRPr>
                    </a:p>
                  </a:txBody>
                  <a:tcPr marL="216286" marR="216286" marT="101842" marB="101842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8/8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9/9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10/10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11/11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12/12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13/13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14/14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15/15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16/16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17/17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18/18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19/19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20/20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21/21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  <a:tr h="509209"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22/22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23/23</a:t>
                      </a:r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b="1" i="0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marL="216286" marR="216286" marT="101842" marB="101842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3064</TotalTime>
  <Words>584</Words>
  <PresentationFormat>Произвольный</PresentationFormat>
  <Paragraphs>498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Серегей</dc:creator>
  <cp:lastModifiedBy>Серегей</cp:lastModifiedBy>
  <cp:revision>209</cp:revision>
  <dcterms:created xsi:type="dcterms:W3CDTF">2017-11-22T07:42:07Z</dcterms:created>
  <dcterms:modified xsi:type="dcterms:W3CDTF">2017-12-08T12:11:03Z</dcterms:modified>
</cp:coreProperties>
</file>